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FE0-63AD-451F-A30C-9C7E3D3A912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E28-9738-4B5D-930E-B81A7C4445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FE0-63AD-451F-A30C-9C7E3D3A912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E28-9738-4B5D-930E-B81A7C444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FE0-63AD-451F-A30C-9C7E3D3A912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E28-9738-4B5D-930E-B81A7C444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FE0-63AD-451F-A30C-9C7E3D3A912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E28-9738-4B5D-930E-B81A7C444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FE0-63AD-451F-A30C-9C7E3D3A912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384E28-9738-4B5D-930E-B81A7C444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FE0-63AD-451F-A30C-9C7E3D3A912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E28-9738-4B5D-930E-B81A7C444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FE0-63AD-451F-A30C-9C7E3D3A912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E28-9738-4B5D-930E-B81A7C444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FE0-63AD-451F-A30C-9C7E3D3A912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E28-9738-4B5D-930E-B81A7C444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FE0-63AD-451F-A30C-9C7E3D3A912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E28-9738-4B5D-930E-B81A7C444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FE0-63AD-451F-A30C-9C7E3D3A912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E28-9738-4B5D-930E-B81A7C444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FE0-63AD-451F-A30C-9C7E3D3A912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E28-9738-4B5D-930E-B81A7C444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526FE0-63AD-451F-A30C-9C7E3D3A912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384E28-9738-4B5D-930E-B81A7C444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folderlinks.ru/files/imagecache/700x/U24291/10/22/Skazki_A._S._Pushkina_1950_-_1973_DVDRip_6a6aed904061.jpg" TargetMode="External"/><Relationship Id="rId3" Type="http://schemas.openxmlformats.org/officeDocument/2006/relationships/hyperlink" Target="http://s4.rimg.info/3dac96de6803d637fcc72bc4d0603195.gif-" TargetMode="External"/><Relationship Id="rId7" Type="http://schemas.openxmlformats.org/officeDocument/2006/relationships/hyperlink" Target="http://img0.liveinternet.ru/images/attach/c/3/84/302/84302182_large_007.jpg" TargetMode="External"/><Relationship Id="rId2" Type="http://schemas.openxmlformats.org/officeDocument/2006/relationships/hyperlink" Target="http://mediasubs.ru/group/uploads/zd/zdorove-bez-vrachej-i-lekarstv-/image2/NWRkYS00Z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attach/c/4/80/13/80013733_large_3035399_336459_original.jpg" TargetMode="External"/><Relationship Id="rId5" Type="http://schemas.openxmlformats.org/officeDocument/2006/relationships/hyperlink" Target="http://900igr.net/datai/literatura/Turnir-po-skazochnikam/0008-009-Pervyj-raz-s-tinoj-vtoroj-raz-s-travoju-morskoju-tretij-raz-s.jpg" TargetMode="External"/><Relationship Id="rId10" Type="http://schemas.openxmlformats.org/officeDocument/2006/relationships/hyperlink" Target="http://s017.radikal.ru/i440/1111/aa/f9eb0c0708ab.jpg" TargetMode="External"/><Relationship Id="rId4" Type="http://schemas.openxmlformats.org/officeDocument/2006/relationships/hyperlink" Target="http://i125.photobucket.com/albums/p69/masq07/76ba3689.jpg" TargetMode="External"/><Relationship Id="rId9" Type="http://schemas.openxmlformats.org/officeDocument/2006/relationships/hyperlink" Target="http://thekievtimes.com/wp-content/uploads/2012/11/novoe_plate_korolya_ili_golyy_korol_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36004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Интерактивный кроссворд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i="1" dirty="0" smtClean="0">
                <a:solidFill>
                  <a:srgbClr val="002060"/>
                </a:solidFill>
              </a:rPr>
              <a:t>«</a:t>
            </a:r>
            <a:r>
              <a:rPr lang="ru-RU" sz="5400" i="1" dirty="0" smtClean="0">
                <a:solidFill>
                  <a:srgbClr val="002060"/>
                </a:solidFill>
              </a:rPr>
              <a:t>лексика</a:t>
            </a:r>
            <a:r>
              <a:rPr lang="en-US" sz="5400" i="1" dirty="0" smtClean="0">
                <a:solidFill>
                  <a:srgbClr val="002060"/>
                </a:solidFill>
              </a:rPr>
              <a:t> </a:t>
            </a:r>
            <a:r>
              <a:rPr lang="ru-RU" sz="5400" i="1" dirty="0" smtClean="0">
                <a:solidFill>
                  <a:srgbClr val="002060"/>
                </a:solidFill>
              </a:rPr>
              <a:t>сказок</a:t>
            </a:r>
            <a:r>
              <a:rPr lang="ru-RU" sz="5400" b="1" i="1" dirty="0" smtClean="0">
                <a:solidFill>
                  <a:srgbClr val="002060"/>
                </a:solidFill>
              </a:rPr>
              <a:t>»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18760" y="6287752"/>
            <a:ext cx="611560" cy="50405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47664" y="4509120"/>
            <a:ext cx="660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Translate </a:t>
            </a:r>
            <a:r>
              <a:rPr lang="en-US" b="1" dirty="0" smtClean="0">
                <a:solidFill>
                  <a:schemeClr val="bg1"/>
                </a:solidFill>
              </a:rPr>
              <a:t>the words from English into Russian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0944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48506" y="499339"/>
            <a:ext cx="7965752" cy="5829695"/>
            <a:chOff x="222300" y="528539"/>
            <a:chExt cx="7965752" cy="582969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71600" y="1268760"/>
              <a:ext cx="753616" cy="72008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733377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477915"/>
              <a:ext cx="749300" cy="67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916" y="4149081"/>
              <a:ext cx="749300" cy="816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86916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613697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16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216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516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616" y="1975346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084" y="1975345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384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084" y="1273076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558" y="52853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416" y="2719882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416" y="346441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416" y="4178673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7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784" y="486915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316" y="486916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9" name="Picture 2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900" y="4867274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00" y="4857825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1" name="Picture 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384" y="3438948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684" y="3441229"/>
              <a:ext cx="682476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438947"/>
              <a:ext cx="677292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4" name="Picture 2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452" y="3438946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5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752" y="345062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6" name="Picture 2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044" y="2696692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7" name="Picture 2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044" y="1959124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246" y="129430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9" name="Picture 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044" y="612478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0" name="Picture 3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246" y="417815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1" name="Picture 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452" y="4887417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452" y="5599484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26616" y="2038846"/>
            <a:ext cx="67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16" y="4869160"/>
            <a:ext cx="82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1084" y="3477915"/>
            <a:ext cx="54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2417" y="528539"/>
            <a:ext cx="43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9044" y="713205"/>
            <a:ext cx="41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5916" y="1258863"/>
            <a:ext cx="396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866" y="1995248"/>
            <a:ext cx="35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2122" y="2038846"/>
            <a:ext cx="74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1423" y="1944911"/>
            <a:ext cx="67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1986710"/>
            <a:ext cx="67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3822" y="2038847"/>
            <a:ext cx="7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123" y="1974627"/>
            <a:ext cx="63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7922" y="1944911"/>
            <a:ext cx="72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47106" y="4725144"/>
            <a:ext cx="75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6615" y="116632"/>
            <a:ext cx="2736535" cy="7549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The word </a:t>
            </a:r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981240" y="116632"/>
            <a:ext cx="3839232" cy="37748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</a:t>
            </a:r>
            <a:r>
              <a:rPr lang="en-US" sz="2800" b="1" dirty="0" smtClean="0"/>
              <a:t>Mirror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3107990" y="74837"/>
            <a:ext cx="1752042" cy="484632"/>
          </a:xfrm>
          <a:prstGeom prst="rightArrow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388424" y="6138274"/>
            <a:ext cx="600348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ifolderlinks.ru/files/imagecache/700x/U24291/10/22/Skazki_A._S._Pushkina_1950_-_1973_DVDRip_6a6aed904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011" y="4935901"/>
            <a:ext cx="2525837" cy="1809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mediasubs.ru/group/uploads/zd/zdorove-bez-vrachej-i-lekarstv-/image2/NWRkYS00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14" y="2917407"/>
            <a:ext cx="1539608" cy="16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294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48506" y="499339"/>
            <a:ext cx="7965752" cy="5829695"/>
            <a:chOff x="222300" y="528539"/>
            <a:chExt cx="7965752" cy="582969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71600" y="1268760"/>
              <a:ext cx="753616" cy="72008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prstClr val="white"/>
                  </a:solidFill>
                </a:rPr>
                <a:t> 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733377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477915"/>
              <a:ext cx="749300" cy="67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916" y="4149081"/>
              <a:ext cx="749300" cy="816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86916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613697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16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216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516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616" y="1975346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084" y="1975345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384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084" y="1273076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558" y="52853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416" y="2719882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416" y="346441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416" y="4178673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7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784" y="486915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316" y="486916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9" name="Picture 2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900" y="4867274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00" y="4857825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1" name="Picture 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384" y="3438948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684" y="3441229"/>
              <a:ext cx="682476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438947"/>
              <a:ext cx="677292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4" name="Picture 2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452" y="3438946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5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752" y="345062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6" name="Picture 2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044" y="2696692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7" name="Picture 2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044" y="1959124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246" y="129430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9" name="Picture 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044" y="612478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0" name="Picture 3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246" y="417815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1" name="Picture 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452" y="4887417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452" y="5599484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26616" y="2038846"/>
            <a:ext cx="67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16" y="4869160"/>
            <a:ext cx="82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2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1084" y="3477915"/>
            <a:ext cx="54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3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2417" y="528539"/>
            <a:ext cx="43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5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9044" y="713205"/>
            <a:ext cx="41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6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5916" y="1258863"/>
            <a:ext cx="396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4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363" y="1998182"/>
            <a:ext cx="606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7806" y="1929924"/>
            <a:ext cx="74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1423" y="1944911"/>
            <a:ext cx="67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0722" y="1961132"/>
            <a:ext cx="67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3822" y="1959641"/>
            <a:ext cx="6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2166" y="1929923"/>
            <a:ext cx="63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7922" y="1944911"/>
            <a:ext cx="72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4873204"/>
            <a:ext cx="507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3795" y="4908997"/>
            <a:ext cx="69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47106" y="4893487"/>
            <a:ext cx="67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 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6406" y="4858218"/>
            <a:ext cx="61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3822" y="4869160"/>
            <a:ext cx="6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260648"/>
            <a:ext cx="2952328" cy="82188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 word</a:t>
            </a:r>
            <a:r>
              <a:rPr lang="ru-RU" sz="3600" b="1" dirty="0" smtClean="0"/>
              <a:t> 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27922" y="116633"/>
            <a:ext cx="4408574" cy="38270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</a:t>
            </a:r>
            <a:r>
              <a:rPr lang="en-US" sz="2800" b="1" dirty="0" smtClean="0"/>
              <a:t>Seine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2987824" y="48109"/>
            <a:ext cx="1563890" cy="484632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17768" y="6186300"/>
            <a:ext cx="521208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http://900igr.net/datai/literatura/Turnir-po-skazochnikam/0008-009-Pervyj-raz-s-tinoj-vtoroj-raz-s-travoju-morskoju-tretij-raz-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167" y="4935902"/>
            <a:ext cx="2676058" cy="1771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15" y="2889045"/>
            <a:ext cx="17129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813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0021" y="485126"/>
            <a:ext cx="7965752" cy="5829695"/>
            <a:chOff x="222300" y="528539"/>
            <a:chExt cx="7965752" cy="582969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71600" y="1268760"/>
              <a:ext cx="753616" cy="72008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prstClr val="white"/>
                  </a:solidFill>
                </a:rPr>
                <a:t> 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733377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477915"/>
              <a:ext cx="749300" cy="67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916" y="4149081"/>
              <a:ext cx="749300" cy="816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86916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613697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16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216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516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616" y="1975346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084" y="1975345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384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084" y="1273076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558" y="52853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416" y="2719882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416" y="346441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416" y="4178673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7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784" y="486915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316" y="486916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9" name="Picture 2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900" y="4867274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00" y="4857825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1" name="Picture 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384" y="3438948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684" y="3441229"/>
              <a:ext cx="682476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438947"/>
              <a:ext cx="677292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4" name="Picture 2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452" y="3438946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5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752" y="345062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6" name="Picture 2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044" y="2696692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7" name="Picture 2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044" y="1959124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246" y="129430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9" name="Picture 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044" y="612478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0" name="Picture 3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246" y="417815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1" name="Picture 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452" y="4887417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452" y="5599484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26616" y="2038846"/>
            <a:ext cx="67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16" y="4869160"/>
            <a:ext cx="82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2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1084" y="3477915"/>
            <a:ext cx="54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3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2417" y="528539"/>
            <a:ext cx="43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5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9044" y="713205"/>
            <a:ext cx="41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6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5916" y="1258863"/>
            <a:ext cx="396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4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361" y="1971668"/>
            <a:ext cx="35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2122" y="2038846"/>
            <a:ext cx="74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1423" y="1944911"/>
            <a:ext cx="67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6934" y="1961132"/>
            <a:ext cx="3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3822" y="2038847"/>
            <a:ext cx="7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123" y="1974627"/>
            <a:ext cx="63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7922" y="1944911"/>
            <a:ext cx="72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4873204"/>
            <a:ext cx="507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3795" y="4908997"/>
            <a:ext cx="69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2936" y="4879797"/>
            <a:ext cx="73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6406" y="4858218"/>
            <a:ext cx="61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3822" y="4869160"/>
            <a:ext cx="6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3123" y="3477915"/>
            <a:ext cx="63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3122" y="3477915"/>
            <a:ext cx="78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4036" y="3409747"/>
            <a:ext cx="65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7405" y="3395533"/>
            <a:ext cx="69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33439" y="3434502"/>
            <a:ext cx="523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56765" y="3395535"/>
            <a:ext cx="71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21288" y="3434501"/>
            <a:ext cx="71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116632"/>
            <a:ext cx="2952329" cy="82470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</a:t>
            </a:r>
            <a:r>
              <a:rPr lang="en-US" sz="3600" b="1" dirty="0" smtClean="0"/>
              <a:t>The word</a:t>
            </a:r>
            <a:r>
              <a:rPr lang="ru-RU" sz="3600" b="1" dirty="0" smtClean="0"/>
              <a:t> 3</a:t>
            </a:r>
            <a:endParaRPr lang="ru-RU" sz="36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27841" y="116632"/>
            <a:ext cx="3396355" cy="3684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</a:t>
            </a:r>
            <a:r>
              <a:rPr lang="en-US" sz="2800" b="1" dirty="0" smtClean="0"/>
              <a:t>King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4098" name="Picture 2" descr="http://im0-tub-ru.yandex.net/i?id=16288412-3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78" y="5181383"/>
            <a:ext cx="2428875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Стрелка вправо 2047"/>
          <p:cNvSpPr/>
          <p:nvPr/>
        </p:nvSpPr>
        <p:spPr>
          <a:xfrm>
            <a:off x="3173822" y="116632"/>
            <a:ext cx="1739223" cy="411907"/>
          </a:xfrm>
          <a:prstGeom prst="rightArrow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549592" y="6300608"/>
            <a:ext cx="521208" cy="48119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7" y="2908111"/>
            <a:ext cx="17129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549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26616" y="470913"/>
            <a:ext cx="7965752" cy="5829695"/>
            <a:chOff x="222300" y="528539"/>
            <a:chExt cx="7965752" cy="582969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71600" y="1268760"/>
              <a:ext cx="753616" cy="72008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prstClr val="white"/>
                  </a:solidFill>
                </a:rPr>
                <a:t> 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733377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477915"/>
              <a:ext cx="749300" cy="67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916" y="4149081"/>
              <a:ext cx="749300" cy="816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86916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613697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16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216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516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616" y="1975346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084" y="1975345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384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084" y="1273076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558" y="52853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416" y="2719882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416" y="346441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416" y="4178673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7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784" y="486915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316" y="486916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9" name="Picture 2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900" y="4867274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00" y="4857825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1" name="Picture 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384" y="3438948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684" y="3441229"/>
              <a:ext cx="682476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438947"/>
              <a:ext cx="677292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4" name="Picture 2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452" y="3438946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5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752" y="345062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6" name="Picture 2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044" y="2696692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7" name="Picture 2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044" y="1959124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246" y="129430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9" name="Picture 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044" y="612478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0" name="Picture 3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246" y="417815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1" name="Picture 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452" y="4887417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452" y="5599484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26616" y="2038846"/>
            <a:ext cx="67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16" y="4869160"/>
            <a:ext cx="82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2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1084" y="3477915"/>
            <a:ext cx="54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3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2417" y="528539"/>
            <a:ext cx="43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5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9044" y="713205"/>
            <a:ext cx="41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6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5916" y="1258863"/>
            <a:ext cx="396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4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361" y="1971668"/>
            <a:ext cx="35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2122" y="2038846"/>
            <a:ext cx="74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1423" y="1944911"/>
            <a:ext cx="67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6934" y="1961132"/>
            <a:ext cx="3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3822" y="2038847"/>
            <a:ext cx="7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123" y="1974627"/>
            <a:ext cx="63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7922" y="1944911"/>
            <a:ext cx="72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4873204"/>
            <a:ext cx="507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3795" y="4908997"/>
            <a:ext cx="69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47106" y="4725144"/>
            <a:ext cx="75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6406" y="4858218"/>
            <a:ext cx="61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3822" y="4869160"/>
            <a:ext cx="6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3123" y="3477915"/>
            <a:ext cx="63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3122" y="3477915"/>
            <a:ext cx="78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4036" y="3409747"/>
            <a:ext cx="65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7405" y="3395533"/>
            <a:ext cx="69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33439" y="3434502"/>
            <a:ext cx="523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56765" y="3395535"/>
            <a:ext cx="71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21288" y="3434501"/>
            <a:ext cx="71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5916" y="1236684"/>
            <a:ext cx="66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74135" y="2689964"/>
            <a:ext cx="46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53795" y="3477915"/>
            <a:ext cx="69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1177330" y="4141582"/>
            <a:ext cx="39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83" name="TextBox 2082"/>
          <p:cNvSpPr txBox="1"/>
          <p:nvPr/>
        </p:nvSpPr>
        <p:spPr>
          <a:xfrm>
            <a:off x="1174135" y="5554185"/>
            <a:ext cx="513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84" name="TextBox 2083"/>
          <p:cNvSpPr txBox="1"/>
          <p:nvPr/>
        </p:nvSpPr>
        <p:spPr>
          <a:xfrm>
            <a:off x="3923123" y="470914"/>
            <a:ext cx="57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85" name="TextBox 2084"/>
          <p:cNvSpPr txBox="1"/>
          <p:nvPr/>
        </p:nvSpPr>
        <p:spPr>
          <a:xfrm>
            <a:off x="3953137" y="1131436"/>
            <a:ext cx="54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86" name="TextBox 2085"/>
          <p:cNvSpPr txBox="1"/>
          <p:nvPr/>
        </p:nvSpPr>
        <p:spPr>
          <a:xfrm>
            <a:off x="3888714" y="2675751"/>
            <a:ext cx="47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87" name="TextBox 2086"/>
          <p:cNvSpPr txBox="1"/>
          <p:nvPr/>
        </p:nvSpPr>
        <p:spPr>
          <a:xfrm>
            <a:off x="3856732" y="4165543"/>
            <a:ext cx="70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89" name="Прямоугольник 2088"/>
          <p:cNvSpPr/>
          <p:nvPr/>
        </p:nvSpPr>
        <p:spPr>
          <a:xfrm>
            <a:off x="230932" y="116632"/>
            <a:ext cx="3229818" cy="8104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 word</a:t>
            </a:r>
            <a:r>
              <a:rPr lang="ru-RU" sz="3600" b="1" dirty="0" smtClean="0"/>
              <a:t> 4</a:t>
            </a:r>
            <a:endParaRPr lang="ru-RU" sz="3600" b="1" dirty="0"/>
          </a:p>
        </p:txBody>
      </p:sp>
      <p:sp>
        <p:nvSpPr>
          <p:cNvPr id="2090" name="Прямоугольник 2089"/>
          <p:cNvSpPr/>
          <p:nvPr/>
        </p:nvSpPr>
        <p:spPr>
          <a:xfrm>
            <a:off x="4704036" y="116632"/>
            <a:ext cx="4332459" cy="41190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</a:t>
            </a:r>
            <a:r>
              <a:rPr lang="en-US" sz="2800" b="1" dirty="0" smtClean="0"/>
              <a:t>Months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5122" name="Picture 2" descr="http://im8-tub-ru.yandex.net/i?id=391978648-39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27" y="5178841"/>
            <a:ext cx="2286000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Рисунок 73" descr="QuestionGu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4317" y="3010991"/>
            <a:ext cx="1512168" cy="1405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9" name="Управляющая кнопка: далее 2048">
            <a:hlinkClick r:id="" action="ppaction://hlinkshowjump?jump=nextslide" highlightClick="1"/>
          </p:cNvPr>
          <p:cNvSpPr/>
          <p:nvPr/>
        </p:nvSpPr>
        <p:spPr>
          <a:xfrm>
            <a:off x="8515287" y="6286395"/>
            <a:ext cx="521208" cy="521207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право 75"/>
          <p:cNvSpPr/>
          <p:nvPr/>
        </p:nvSpPr>
        <p:spPr>
          <a:xfrm>
            <a:off x="3635896" y="0"/>
            <a:ext cx="1050416" cy="484632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1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26616" y="470913"/>
            <a:ext cx="7965752" cy="5829695"/>
            <a:chOff x="222300" y="528539"/>
            <a:chExt cx="7965752" cy="582969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71600" y="1268760"/>
              <a:ext cx="753616" cy="72008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prstClr val="white"/>
                  </a:solidFill>
                </a:rPr>
                <a:t> 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733377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477915"/>
              <a:ext cx="749300" cy="67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916" y="4149081"/>
              <a:ext cx="749300" cy="816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86916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613697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16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216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516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616" y="1975346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084" y="1975345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384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084" y="1273076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558" y="52853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416" y="2719882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416" y="346441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416" y="4178673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7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784" y="486915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316" y="486916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9" name="Picture 2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900" y="4867274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00" y="4857825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1" name="Picture 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384" y="3438948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684" y="3441229"/>
              <a:ext cx="682476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438947"/>
              <a:ext cx="677292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4" name="Picture 2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452" y="3438946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5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752" y="345062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6" name="Picture 2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044" y="2696692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7" name="Picture 2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044" y="1959124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246" y="129430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9" name="Picture 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044" y="612478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0" name="Picture 3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246" y="417815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1" name="Picture 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452" y="4887417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452" y="5599484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26616" y="2038846"/>
            <a:ext cx="67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16" y="4869160"/>
            <a:ext cx="82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2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1084" y="3477915"/>
            <a:ext cx="54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3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2417" y="528539"/>
            <a:ext cx="43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5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9044" y="713205"/>
            <a:ext cx="41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6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5916" y="1258863"/>
            <a:ext cx="396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4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361" y="1971668"/>
            <a:ext cx="35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2122" y="2038846"/>
            <a:ext cx="74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1423" y="1944911"/>
            <a:ext cx="67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6934" y="1961132"/>
            <a:ext cx="3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3822" y="2038847"/>
            <a:ext cx="7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123" y="1974627"/>
            <a:ext cx="63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7922" y="1944911"/>
            <a:ext cx="72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4873204"/>
            <a:ext cx="507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3795" y="4908997"/>
            <a:ext cx="69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47106" y="4725144"/>
            <a:ext cx="75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6406" y="4858218"/>
            <a:ext cx="61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3822" y="4869160"/>
            <a:ext cx="6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3123" y="3477915"/>
            <a:ext cx="63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3122" y="3477915"/>
            <a:ext cx="78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4036" y="3409747"/>
            <a:ext cx="65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7405" y="3395533"/>
            <a:ext cx="69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33439" y="3434502"/>
            <a:ext cx="523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56765" y="3395535"/>
            <a:ext cx="71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21288" y="3434501"/>
            <a:ext cx="71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06662" y="1438498"/>
            <a:ext cx="531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74135" y="2689964"/>
            <a:ext cx="46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53795" y="3477915"/>
            <a:ext cx="69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1174135" y="4165543"/>
            <a:ext cx="39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83" name="TextBox 2082"/>
          <p:cNvSpPr txBox="1"/>
          <p:nvPr/>
        </p:nvSpPr>
        <p:spPr>
          <a:xfrm>
            <a:off x="1174135" y="5554185"/>
            <a:ext cx="513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84" name="TextBox 2083"/>
          <p:cNvSpPr txBox="1"/>
          <p:nvPr/>
        </p:nvSpPr>
        <p:spPr>
          <a:xfrm>
            <a:off x="3923123" y="470914"/>
            <a:ext cx="57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85" name="TextBox 2084"/>
          <p:cNvSpPr txBox="1"/>
          <p:nvPr/>
        </p:nvSpPr>
        <p:spPr>
          <a:xfrm>
            <a:off x="3953137" y="1131436"/>
            <a:ext cx="54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86" name="TextBox 2085"/>
          <p:cNvSpPr txBox="1"/>
          <p:nvPr/>
        </p:nvSpPr>
        <p:spPr>
          <a:xfrm>
            <a:off x="3888714" y="2675751"/>
            <a:ext cx="47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87" name="TextBox 2086"/>
          <p:cNvSpPr txBox="1"/>
          <p:nvPr/>
        </p:nvSpPr>
        <p:spPr>
          <a:xfrm>
            <a:off x="3856732" y="4165543"/>
            <a:ext cx="70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88" name="Прямоугольник 2087"/>
          <p:cNvSpPr/>
          <p:nvPr/>
        </p:nvSpPr>
        <p:spPr>
          <a:xfrm>
            <a:off x="226616" y="116632"/>
            <a:ext cx="3001516" cy="8104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 word</a:t>
            </a:r>
            <a:r>
              <a:rPr lang="ru-RU" sz="3600" b="1" dirty="0" smtClean="0"/>
              <a:t> 5</a:t>
            </a:r>
            <a:r>
              <a:rPr lang="en-US" sz="3600" b="1" dirty="0" smtClean="0"/>
              <a:t> </a:t>
            </a:r>
            <a:endParaRPr lang="ru-RU" sz="3600" b="1" dirty="0"/>
          </a:p>
        </p:txBody>
      </p:sp>
      <p:sp>
        <p:nvSpPr>
          <p:cNvPr id="2089" name="Прямоугольник 2088"/>
          <p:cNvSpPr/>
          <p:nvPr/>
        </p:nvSpPr>
        <p:spPr>
          <a:xfrm>
            <a:off x="4704036" y="116633"/>
            <a:ext cx="4260451" cy="35428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</a:t>
            </a:r>
            <a:r>
              <a:rPr lang="en-US" sz="2800" b="1" dirty="0" smtClean="0"/>
              <a:t>Apple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2049" name="Picture 2" descr="http://im4-tub-ru.yandex.net/i?id=79606743-62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33" y="5053826"/>
            <a:ext cx="1895475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0" name="Стрелка вправо 2089"/>
          <p:cNvSpPr/>
          <p:nvPr/>
        </p:nvSpPr>
        <p:spPr>
          <a:xfrm rot="21248806">
            <a:off x="3228131" y="78952"/>
            <a:ext cx="1573150" cy="484632"/>
          </a:xfrm>
          <a:prstGeom prst="rightArrow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1" name="Управляющая кнопка: далее 2090">
            <a:hlinkClick r:id="" action="ppaction://hlinkshowjump?jump=nextslide" highlightClick="1"/>
          </p:cNvPr>
          <p:cNvSpPr/>
          <p:nvPr/>
        </p:nvSpPr>
        <p:spPr>
          <a:xfrm>
            <a:off x="8481379" y="6200516"/>
            <a:ext cx="521208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32" y="2928918"/>
            <a:ext cx="16891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045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2603" y="470913"/>
            <a:ext cx="8388424" cy="5829695"/>
            <a:chOff x="222300" y="528539"/>
            <a:chExt cx="7965752" cy="582969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71600" y="1268760"/>
              <a:ext cx="753616" cy="72008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prstClr val="white"/>
                  </a:solidFill>
                </a:rPr>
                <a:t> 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733377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477915"/>
              <a:ext cx="749300" cy="67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916" y="4149081"/>
              <a:ext cx="749300" cy="816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86916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613697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16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216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516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616" y="1975346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084" y="1975345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384" y="198884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084" y="1273076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558" y="52853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416" y="2719882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416" y="346441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416" y="4178673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7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784" y="486915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316" y="486916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9" name="Picture 2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900" y="4867274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00" y="4857825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1" name="Picture 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384" y="3438948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684" y="3441229"/>
              <a:ext cx="682476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438947"/>
              <a:ext cx="677292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4" name="Picture 2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452" y="3438946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5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752" y="345062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6" name="Picture 2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044" y="2696692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7" name="Picture 2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044" y="1959124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246" y="1294309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9" name="Picture 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044" y="612478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0" name="Picture 3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246" y="4178150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1" name="Picture 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452" y="4887417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452" y="5599484"/>
              <a:ext cx="7493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465" y="1971668"/>
            <a:ext cx="53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5" y="4869160"/>
            <a:ext cx="53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2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1084" y="3477915"/>
            <a:ext cx="54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3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2417" y="528539"/>
            <a:ext cx="43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5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1468" y="528538"/>
            <a:ext cx="36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6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3606" y="1236683"/>
            <a:ext cx="373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4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617" y="1971668"/>
            <a:ext cx="46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3606" y="1931214"/>
            <a:ext cx="77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1423" y="1944911"/>
            <a:ext cx="67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9118" y="1961132"/>
            <a:ext cx="7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7934" y="1981220"/>
            <a:ext cx="70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123" y="1974627"/>
            <a:ext cx="63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7922" y="1944911"/>
            <a:ext cx="72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616" y="4873204"/>
            <a:ext cx="67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059" y="4800199"/>
            <a:ext cx="78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8048" y="4725145"/>
            <a:ext cx="71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 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9118" y="4858218"/>
            <a:ext cx="63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7934" y="4869160"/>
            <a:ext cx="63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3123" y="3477915"/>
            <a:ext cx="63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3122" y="3477915"/>
            <a:ext cx="78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4036" y="3409747"/>
            <a:ext cx="65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7405" y="3395533"/>
            <a:ext cx="69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33439" y="3434502"/>
            <a:ext cx="523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41469" y="3395535"/>
            <a:ext cx="75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21288" y="3434501"/>
            <a:ext cx="71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3606" y="1215450"/>
            <a:ext cx="784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3605" y="2689964"/>
            <a:ext cx="775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2952" y="3477915"/>
            <a:ext cx="52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793605" y="4165543"/>
            <a:ext cx="775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83" name="TextBox 2082"/>
          <p:cNvSpPr txBox="1"/>
          <p:nvPr/>
        </p:nvSpPr>
        <p:spPr>
          <a:xfrm>
            <a:off x="776457" y="5554185"/>
            <a:ext cx="789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84" name="TextBox 2083"/>
          <p:cNvSpPr txBox="1"/>
          <p:nvPr/>
        </p:nvSpPr>
        <p:spPr>
          <a:xfrm>
            <a:off x="3923123" y="470914"/>
            <a:ext cx="57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85" name="TextBox 2084"/>
          <p:cNvSpPr txBox="1"/>
          <p:nvPr/>
        </p:nvSpPr>
        <p:spPr>
          <a:xfrm>
            <a:off x="3953137" y="1131436"/>
            <a:ext cx="54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б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86" name="TextBox 2085"/>
          <p:cNvSpPr txBox="1"/>
          <p:nvPr/>
        </p:nvSpPr>
        <p:spPr>
          <a:xfrm>
            <a:off x="3888714" y="2675751"/>
            <a:ext cx="47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87" name="TextBox 2086"/>
          <p:cNvSpPr txBox="1"/>
          <p:nvPr/>
        </p:nvSpPr>
        <p:spPr>
          <a:xfrm>
            <a:off x="3856732" y="4165543"/>
            <a:ext cx="70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49" name="TextBox 2048"/>
          <p:cNvSpPr txBox="1"/>
          <p:nvPr/>
        </p:nvSpPr>
        <p:spPr>
          <a:xfrm>
            <a:off x="6926019" y="554852"/>
            <a:ext cx="641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88" name="TextBox 2087"/>
          <p:cNvSpPr txBox="1"/>
          <p:nvPr/>
        </p:nvSpPr>
        <p:spPr>
          <a:xfrm>
            <a:off x="6756766" y="1299389"/>
            <a:ext cx="81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89" name="TextBox 2088"/>
          <p:cNvSpPr txBox="1"/>
          <p:nvPr/>
        </p:nvSpPr>
        <p:spPr>
          <a:xfrm>
            <a:off x="6841469" y="1901498"/>
            <a:ext cx="78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90" name="TextBox 2089"/>
          <p:cNvSpPr txBox="1"/>
          <p:nvPr/>
        </p:nvSpPr>
        <p:spPr>
          <a:xfrm>
            <a:off x="6841469" y="2618000"/>
            <a:ext cx="77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91" name="TextBox 2090"/>
          <p:cNvSpPr txBox="1"/>
          <p:nvPr/>
        </p:nvSpPr>
        <p:spPr>
          <a:xfrm>
            <a:off x="6831151" y="4120524"/>
            <a:ext cx="736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92" name="TextBox 2091"/>
          <p:cNvSpPr txBox="1"/>
          <p:nvPr/>
        </p:nvSpPr>
        <p:spPr>
          <a:xfrm>
            <a:off x="6841468" y="4873204"/>
            <a:ext cx="725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93" name="TextBox 2092"/>
          <p:cNvSpPr txBox="1"/>
          <p:nvPr/>
        </p:nvSpPr>
        <p:spPr>
          <a:xfrm>
            <a:off x="6841469" y="5556071"/>
            <a:ext cx="725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95" name="Прямоугольник 2094"/>
          <p:cNvSpPr/>
          <p:nvPr/>
        </p:nvSpPr>
        <p:spPr>
          <a:xfrm>
            <a:off x="226616" y="116632"/>
            <a:ext cx="3234134" cy="96590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 word</a:t>
            </a:r>
            <a:r>
              <a:rPr lang="ru-RU" sz="3600" b="1" smtClean="0"/>
              <a:t> 6</a:t>
            </a:r>
            <a:endParaRPr lang="ru-RU" sz="3600" b="1" dirty="0"/>
          </a:p>
        </p:txBody>
      </p:sp>
      <p:sp>
        <p:nvSpPr>
          <p:cNvPr id="2096" name="Прямоугольник 2095"/>
          <p:cNvSpPr/>
          <p:nvPr/>
        </p:nvSpPr>
        <p:spPr>
          <a:xfrm>
            <a:off x="5029962" y="116633"/>
            <a:ext cx="3934525" cy="48295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</a:t>
            </a:r>
            <a:r>
              <a:rPr lang="en-US" sz="2800" b="1" dirty="0" smtClean="0"/>
              <a:t>Queen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2094" name="Рисунок 20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22" y="4908997"/>
            <a:ext cx="2733693" cy="1815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97" name="Стрелка вправо 2096"/>
          <p:cNvSpPr/>
          <p:nvPr/>
        </p:nvSpPr>
        <p:spPr>
          <a:xfrm>
            <a:off x="3526222" y="33136"/>
            <a:ext cx="1633795" cy="484632"/>
          </a:xfrm>
          <a:prstGeom prst="rightArrow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8" name="Управляющая кнопка: далее 2097">
            <a:hlinkClick r:id="" action="ppaction://hlinkshowjump?jump=nextslide" highlightClick="1"/>
          </p:cNvPr>
          <p:cNvSpPr/>
          <p:nvPr/>
        </p:nvSpPr>
        <p:spPr>
          <a:xfrm>
            <a:off x="8532440" y="6203684"/>
            <a:ext cx="521207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67" y="2906745"/>
            <a:ext cx="16891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6935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6165304"/>
            <a:ext cx="8413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s4.rimg.info/3dac96de6803d637fcc72bc4d0603195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4" y="260648"/>
            <a:ext cx="962348" cy="936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07704" y="548680"/>
            <a:ext cx="5112568" cy="10584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Thanks! 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1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Bibliography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47272" cy="4709160"/>
          </a:xfrm>
        </p:spPr>
        <p:txBody>
          <a:bodyPr>
            <a:normAutofit fontScale="62500" lnSpcReduction="2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600" dirty="0" smtClean="0">
                <a:solidFill>
                  <a:prstClr val="black"/>
                </a:solidFill>
                <a:latin typeface="Calibri"/>
                <a:hlinkClick r:id="rId2"/>
              </a:rPr>
              <a:t>http</a:t>
            </a:r>
            <a:r>
              <a:rPr lang="en-US" sz="2600" dirty="0">
                <a:solidFill>
                  <a:prstClr val="black"/>
                </a:solidFill>
                <a:latin typeface="Calibri"/>
                <a:hlinkClick r:id="rId2"/>
              </a:rPr>
              <a:t>://mediasubs.ru/group/uploads/zd/zdorove-bez-vrachej-i-lekarstv-/</a:t>
            </a:r>
            <a:r>
              <a:rPr lang="en-US" sz="2600" dirty="0" smtClean="0">
                <a:solidFill>
                  <a:prstClr val="black"/>
                </a:solidFill>
                <a:latin typeface="Calibri"/>
                <a:hlinkClick r:id="rId2"/>
              </a:rPr>
              <a:t>image2/NWRkYS00Z.jpg</a:t>
            </a:r>
            <a:r>
              <a:rPr lang="ru-RU" sz="2600" dirty="0" smtClean="0">
                <a:solidFill>
                  <a:prstClr val="black"/>
                </a:solidFill>
                <a:latin typeface="Calibri"/>
              </a:rPr>
              <a:t> - смайлик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800" dirty="0">
              <a:solidFill>
                <a:prstClr val="black"/>
              </a:solidFill>
              <a:latin typeface="Calibri"/>
              <a:hlinkClick r:id="rId3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400" dirty="0" smtClean="0">
                <a:solidFill>
                  <a:prstClr val="black"/>
                </a:solidFill>
                <a:latin typeface="+mj-lt"/>
                <a:hlinkClick r:id="rId3"/>
              </a:rPr>
              <a:t>http</a:t>
            </a:r>
            <a:r>
              <a:rPr lang="en-US" sz="2400" dirty="0">
                <a:solidFill>
                  <a:prstClr val="black"/>
                </a:solidFill>
                <a:latin typeface="+mj-lt"/>
                <a:hlinkClick r:id="rId3"/>
              </a:rPr>
              <a:t>://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hlinkClick r:id="rId3"/>
              </a:rPr>
              <a:t>s4.rimg.info/3dac96de6803d637fcc72bc4d0603195.gif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hlinkClick r:id="rId3"/>
              </a:rPr>
              <a:t>-</a:t>
            </a: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 смайлик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400" dirty="0">
                <a:solidFill>
                  <a:prstClr val="black"/>
                </a:solidFill>
                <a:latin typeface="+mj-lt"/>
              </a:rPr>
              <a:t> </a:t>
            </a:r>
            <a:endParaRPr lang="en-US" sz="2400" dirty="0" smtClean="0">
              <a:solidFill>
                <a:prstClr val="black"/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400" dirty="0" smtClean="0">
                <a:solidFill>
                  <a:prstClr val="black"/>
                </a:solidFill>
                <a:latin typeface="+mj-lt"/>
                <a:hlinkClick r:id="rId4"/>
              </a:rPr>
              <a:t>http</a:t>
            </a:r>
            <a:r>
              <a:rPr lang="en-US" sz="2400" dirty="0">
                <a:solidFill>
                  <a:prstClr val="black"/>
                </a:solidFill>
                <a:latin typeface="+mj-lt"/>
                <a:hlinkClick r:id="rId4"/>
              </a:rPr>
              <a:t>://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hlinkClick r:id="rId4"/>
              </a:rPr>
              <a:t>i125.photobucket.com/albums/p69/masq07/76ba3689.jpg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иллюстрация к сказке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Г.Андерсена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«Снежная королева»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solidFill>
                <a:prstClr val="black"/>
              </a:solidFill>
              <a:latin typeface="+mj-lt"/>
              <a:hlinkClick r:id="rId5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400" dirty="0" smtClean="0">
                <a:solidFill>
                  <a:prstClr val="black"/>
                </a:solidFill>
                <a:latin typeface="+mj-lt"/>
                <a:hlinkClick r:id="rId5"/>
              </a:rPr>
              <a:t>http</a:t>
            </a:r>
            <a:r>
              <a:rPr lang="en-US" sz="2400" dirty="0">
                <a:solidFill>
                  <a:prstClr val="black"/>
                </a:solidFill>
                <a:latin typeface="+mj-lt"/>
                <a:hlinkClick r:id="rId5"/>
              </a:rPr>
              <a:t>://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hlinkClick r:id="rId5"/>
              </a:rPr>
              <a:t>900igr.net/datai/literatura/Turnir-po-skazochnikam/0008-009-Pervyj-raz-s-tinoj-vtoroj-raz-s-travoju-morskoju-tretij-raz-s.jpg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 - </a:t>
            </a: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иллюстрация </a:t>
            </a:r>
            <a:r>
              <a:rPr lang="ru-RU" sz="2400" dirty="0">
                <a:solidFill>
                  <a:prstClr val="black"/>
                </a:solidFill>
                <a:latin typeface="+mj-lt"/>
              </a:rPr>
              <a:t>к сказке </a:t>
            </a:r>
            <a:r>
              <a:rPr lang="ru-RU" sz="2400" dirty="0" err="1" smtClean="0">
                <a:solidFill>
                  <a:prstClr val="black"/>
                </a:solidFill>
                <a:latin typeface="+mj-lt"/>
              </a:rPr>
              <a:t>А.Пушкина</a:t>
            </a:r>
            <a:r>
              <a:rPr lang="ru-RU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«Сказка о рыбаке и рыбке»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solidFill>
                <a:prstClr val="black"/>
              </a:solidFill>
              <a:latin typeface="+mj-lt"/>
              <a:hlinkClick r:id="rId6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400" dirty="0" smtClean="0">
                <a:solidFill>
                  <a:prstClr val="black"/>
                </a:solidFill>
                <a:latin typeface="+mj-lt"/>
                <a:hlinkClick r:id="rId6"/>
              </a:rPr>
              <a:t>http</a:t>
            </a:r>
            <a:r>
              <a:rPr lang="en-US" sz="2400" dirty="0">
                <a:solidFill>
                  <a:prstClr val="black"/>
                </a:solidFill>
                <a:latin typeface="+mj-lt"/>
                <a:hlinkClick r:id="rId6"/>
              </a:rPr>
              <a:t>://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hlinkClick r:id="rId6"/>
              </a:rPr>
              <a:t>img1.liveinternet.ru/images/attach/c/4/80/13/80013733_large_3035399_336459_original.jpg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 - </a:t>
            </a: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иллюстрация </a:t>
            </a:r>
            <a:r>
              <a:rPr lang="ru-RU" sz="2400" dirty="0">
                <a:solidFill>
                  <a:prstClr val="black"/>
                </a:solidFill>
                <a:latin typeface="+mj-lt"/>
              </a:rPr>
              <a:t>к сказке </a:t>
            </a:r>
            <a:r>
              <a:rPr lang="ru-RU" sz="2400" dirty="0" err="1" smtClean="0">
                <a:solidFill>
                  <a:prstClr val="black"/>
                </a:solidFill>
                <a:latin typeface="+mj-lt"/>
              </a:rPr>
              <a:t>С.Маршака</a:t>
            </a: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 «Двенадцать месяцев»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solidFill>
                <a:prstClr val="black"/>
              </a:solidFill>
              <a:latin typeface="+mj-lt"/>
              <a:hlinkClick r:id="rId7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400" dirty="0" smtClean="0">
                <a:solidFill>
                  <a:prstClr val="black"/>
                </a:solidFill>
                <a:latin typeface="+mj-lt"/>
                <a:hlinkClick r:id="rId7"/>
              </a:rPr>
              <a:t>http</a:t>
            </a:r>
            <a:r>
              <a:rPr lang="en-US" sz="2400" dirty="0">
                <a:solidFill>
                  <a:prstClr val="black"/>
                </a:solidFill>
                <a:latin typeface="+mj-lt"/>
                <a:hlinkClick r:id="rId7"/>
              </a:rPr>
              <a:t>://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hlinkClick r:id="rId7"/>
              </a:rPr>
              <a:t>img0.liveinternet.ru/images/attach/c/3/84/302/84302182_large_007.jpg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 - </a:t>
            </a: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иллюстрация </a:t>
            </a:r>
            <a:r>
              <a:rPr lang="ru-RU" sz="2400" dirty="0">
                <a:solidFill>
                  <a:prstClr val="black"/>
                </a:solidFill>
                <a:latin typeface="+mj-lt"/>
              </a:rPr>
              <a:t>к сказке </a:t>
            </a:r>
            <a:r>
              <a:rPr lang="ru-RU" sz="2400" dirty="0" err="1" smtClean="0">
                <a:solidFill>
                  <a:prstClr val="black"/>
                </a:solidFill>
                <a:latin typeface="+mj-lt"/>
              </a:rPr>
              <a:t>А.Пушкина</a:t>
            </a: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 «Сказка о мертвой царевне и семи богатырях»</a:t>
            </a:r>
            <a:endParaRPr lang="en-US" sz="2400" dirty="0" smtClean="0">
              <a:solidFill>
                <a:prstClr val="black"/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solidFill>
                <a:prstClr val="black"/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400" dirty="0" smtClean="0">
                <a:solidFill>
                  <a:prstClr val="black"/>
                </a:solidFill>
                <a:latin typeface="+mj-lt"/>
                <a:hlinkClick r:id="rId8"/>
              </a:rPr>
              <a:t>http</a:t>
            </a:r>
            <a:r>
              <a:rPr lang="en-US" sz="2400" dirty="0">
                <a:solidFill>
                  <a:prstClr val="black"/>
                </a:solidFill>
                <a:latin typeface="+mj-lt"/>
                <a:hlinkClick r:id="rId8"/>
              </a:rPr>
              <a:t>://ifolderlinks.ru/files/imagecache/700x/U24291/10/22/Skazki_A._S._Pushkina_1950_-_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hlinkClick r:id="rId8"/>
              </a:rPr>
              <a:t>1973_DVDRip_6a6aed904061.jpg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 - </a:t>
            </a:r>
            <a:r>
              <a:rPr lang="ru-RU" sz="2400" dirty="0">
                <a:solidFill>
                  <a:prstClr val="black"/>
                </a:solidFill>
                <a:latin typeface="+mj-lt"/>
              </a:rPr>
              <a:t>иллюстрация к сказке </a:t>
            </a:r>
            <a:r>
              <a:rPr lang="ru-RU" sz="2400" dirty="0" err="1">
                <a:solidFill>
                  <a:prstClr val="black"/>
                </a:solidFill>
                <a:latin typeface="+mj-lt"/>
              </a:rPr>
              <a:t>А.Пушкина</a:t>
            </a:r>
            <a:r>
              <a:rPr lang="ru-RU" sz="2400" dirty="0">
                <a:solidFill>
                  <a:prstClr val="black"/>
                </a:solidFill>
                <a:latin typeface="+mj-lt"/>
              </a:rPr>
              <a:t> «Сказка о мертвой царевне и семи богатырях</a:t>
            </a: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»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solidFill>
                <a:prstClr val="black"/>
              </a:solidFill>
              <a:latin typeface="+mj-lt"/>
              <a:hlinkClick r:id="rId9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400" dirty="0" smtClean="0">
                <a:solidFill>
                  <a:prstClr val="black"/>
                </a:solidFill>
                <a:latin typeface="+mj-lt"/>
                <a:hlinkClick r:id="rId9"/>
              </a:rPr>
              <a:t>http</a:t>
            </a:r>
            <a:r>
              <a:rPr lang="en-US" sz="2400" dirty="0">
                <a:solidFill>
                  <a:prstClr val="black"/>
                </a:solidFill>
                <a:latin typeface="+mj-lt"/>
                <a:hlinkClick r:id="rId9"/>
              </a:rPr>
              <a:t>://thekievtimes.com/wp-content/uploads/2012/11/novoe_plate_korolya_ili_golyy_korol_.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hlinkClick r:id="rId9"/>
              </a:rPr>
              <a:t>jpg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 - </a:t>
            </a: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иллюстрация </a:t>
            </a:r>
            <a:r>
              <a:rPr lang="ru-RU" sz="2400" dirty="0">
                <a:solidFill>
                  <a:prstClr val="black"/>
                </a:solidFill>
                <a:latin typeface="+mj-lt"/>
              </a:rPr>
              <a:t>к сказке </a:t>
            </a:r>
            <a:r>
              <a:rPr lang="ru-RU" sz="2400" dirty="0" err="1">
                <a:solidFill>
                  <a:prstClr val="black"/>
                </a:solidFill>
                <a:latin typeface="+mj-lt"/>
              </a:rPr>
              <a:t>Г.Андерсена</a:t>
            </a:r>
            <a:r>
              <a:rPr lang="ru-RU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«Голый король»</a:t>
            </a:r>
            <a:endParaRPr lang="en-US" sz="2400" dirty="0" smtClean="0">
              <a:solidFill>
                <a:prstClr val="black"/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2400" dirty="0">
              <a:solidFill>
                <a:prstClr val="black"/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400" dirty="0">
                <a:solidFill>
                  <a:prstClr val="black"/>
                </a:solidFill>
                <a:latin typeface="+mj-lt"/>
                <a:hlinkClick r:id="rId10"/>
              </a:rPr>
              <a:t>http://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hlinkClick r:id="rId10"/>
              </a:rPr>
              <a:t>s017.radikal.ru/i440/1111/aa/f9eb0c0708ab.jpg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 - </a:t>
            </a: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картинка «Вы молодцы»</a:t>
            </a:r>
            <a:endParaRPr lang="ru-RU" sz="2400" dirty="0">
              <a:solidFill>
                <a:prstClr val="black"/>
              </a:solidFill>
              <a:latin typeface="+mj-lt"/>
            </a:endParaRPr>
          </a:p>
          <a:p>
            <a:pPr marL="285750" lvl="0" indent="-285750">
              <a:spcBef>
                <a:spcPts val="0"/>
              </a:spcBef>
              <a:buClrTx/>
              <a:buSzTx/>
              <a:buFontTx/>
              <a:buChar char="-"/>
            </a:pPr>
            <a:endParaRPr lang="ru-RU" sz="1800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spcBef>
                <a:spcPts val="0"/>
              </a:spcBef>
              <a:buClrTx/>
              <a:buSzTx/>
              <a:buFontTx/>
              <a:buChar char="-"/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Управляющая кнопка: сведения 3">
            <a:hlinkClick r:id="" action="ppaction://hlinkshowjump?jump=firstslide" highlightClick="1"/>
          </p:cNvPr>
          <p:cNvSpPr/>
          <p:nvPr/>
        </p:nvSpPr>
        <p:spPr>
          <a:xfrm>
            <a:off x="8316416" y="6093296"/>
            <a:ext cx="682376" cy="661032"/>
          </a:xfrm>
          <a:prstGeom prst="actionButtonInformati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30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346</TotalTime>
  <Words>359</Words>
  <Application>Microsoft Office PowerPoint</Application>
  <PresentationFormat>Экран (4:3)</PresentationFormat>
  <Paragraphs>205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Интерактивный кроссворд «лексика сказок»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Bibliography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Админ</cp:lastModifiedBy>
  <cp:revision>42</cp:revision>
  <dcterms:created xsi:type="dcterms:W3CDTF">2013-09-10T18:08:48Z</dcterms:created>
  <dcterms:modified xsi:type="dcterms:W3CDTF">2014-12-17T10:16:15Z</dcterms:modified>
</cp:coreProperties>
</file>