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8" r:id="rId4"/>
    <p:sldId id="269" r:id="rId5"/>
    <p:sldId id="270" r:id="rId6"/>
    <p:sldId id="259" r:id="rId7"/>
    <p:sldId id="260" r:id="rId8"/>
    <p:sldId id="261" r:id="rId9"/>
    <p:sldId id="262" r:id="rId10"/>
    <p:sldId id="263" r:id="rId11"/>
    <p:sldId id="271" r:id="rId12"/>
    <p:sldId id="272" r:id="rId13"/>
    <p:sldId id="264" r:id="rId14"/>
    <p:sldId id="273" r:id="rId15"/>
    <p:sldId id="265" r:id="rId16"/>
    <p:sldId id="274" r:id="rId17"/>
    <p:sldId id="266" r:id="rId18"/>
    <p:sldId id="275" r:id="rId19"/>
    <p:sldId id="267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BC60512-7E7D-47BF-AC19-093DE14172F3}">
          <p14:sldIdLst>
            <p14:sldId id="277"/>
            <p14:sldId id="256"/>
            <p14:sldId id="258"/>
            <p14:sldId id="269"/>
            <p14:sldId id="270"/>
            <p14:sldId id="259"/>
            <p14:sldId id="260"/>
            <p14:sldId id="261"/>
            <p14:sldId id="262"/>
            <p14:sldId id="263"/>
            <p14:sldId id="271"/>
            <p14:sldId id="272"/>
            <p14:sldId id="264"/>
            <p14:sldId id="273"/>
            <p14:sldId id="265"/>
            <p14:sldId id="274"/>
            <p14:sldId id="266"/>
            <p14:sldId id="275"/>
            <p14:sldId id="267"/>
            <p14:sldId id="27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7" d="100"/>
          <a:sy n="77" d="100"/>
        </p:scale>
        <p:origin x="60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24231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Белокуров</a:t>
            </a:r>
            <a:r>
              <a:rPr lang="ru-RU" dirty="0" smtClean="0"/>
              <a:t> Игорь, группа ТМ – 15</a:t>
            </a:r>
          </a:p>
          <a:p>
            <a:r>
              <a:rPr lang="ru-RU" dirty="0" smtClean="0"/>
              <a:t>Использовались материалы с сайта «Подвиг народа»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2015 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прадед </a:t>
            </a:r>
            <a:r>
              <a:rPr lang="ru-RU" dirty="0" err="1" smtClean="0"/>
              <a:t>Белокуров</a:t>
            </a:r>
            <a:r>
              <a:rPr lang="ru-RU" dirty="0" smtClean="0"/>
              <a:t> Федор Иванович</a:t>
            </a:r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371600" y="5114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1219200" y="15321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ГБОУ СПО «Нижегородский авиационный технический колледж»</a:t>
            </a:r>
            <a:endParaRPr lang="ru-RU" dirty="0"/>
          </a:p>
        </p:txBody>
      </p:sp>
      <p:pic>
        <p:nvPicPr>
          <p:cNvPr id="1026" name="Picture 2" descr="http://www.obd-memorial.ru/html/images/banners/banner-podv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49316"/>
            <a:ext cx="2808312" cy="10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6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754538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Подвиг в районе Медведи-Замошье-</a:t>
            </a:r>
            <a:r>
              <a:rPr lang="ru-RU" dirty="0" err="1" smtClean="0"/>
              <a:t>Кривоногово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04" y="1908048"/>
            <a:ext cx="5041392" cy="304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Статус Ордена Отечественной </a:t>
            </a:r>
            <a:r>
              <a:rPr lang="ru-RU" sz="3600" dirty="0"/>
              <a:t>Войны </a:t>
            </a:r>
            <a:r>
              <a:rPr lang="en-US" sz="3600" dirty="0"/>
              <a:t>II </a:t>
            </a:r>
            <a:r>
              <a:rPr lang="ru-RU" sz="3600" dirty="0"/>
              <a:t>степени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600200"/>
            <a:ext cx="7994848" cy="4421088"/>
          </a:xfrm>
        </p:spPr>
        <p:txBody>
          <a:bodyPr>
            <a:normAutofit fontScale="25000" lnSpcReduction="20000"/>
          </a:bodyPr>
          <a:lstStyle/>
          <a:p>
            <a:r>
              <a:rPr lang="ru-RU" sz="4400" dirty="0"/>
              <a:t>Орденом Отечественной войны награждаются лица рядового и начальствующего состава Красной Армии, Военно-Морского Флота, войск НКВД и партизанских отрядов, проявившие в боях за Советскую Родину храбрость, стойкость и мужество, а также военнослужащие, которые своими действиями способствовали успеху боевых операций наших войск.</a:t>
            </a:r>
          </a:p>
          <a:p>
            <a:r>
              <a:rPr lang="ru-RU" sz="4400" dirty="0"/>
              <a:t>Награждение орденом Отечественной войны производится Указом Президиума Верховного Совета СССР. Орден Отечественной войны состоит из двух степеней: </a:t>
            </a:r>
            <a:r>
              <a:rPr lang="en-US" sz="4400" dirty="0"/>
              <a:t>I</a:t>
            </a:r>
            <a:r>
              <a:rPr lang="ru-RU" sz="4400" dirty="0"/>
              <a:t> и </a:t>
            </a:r>
            <a:r>
              <a:rPr lang="en-US" sz="4400" dirty="0"/>
              <a:t>II</a:t>
            </a:r>
            <a:r>
              <a:rPr lang="ru-RU" sz="4400" dirty="0"/>
              <a:t> степени. Высшей степенью ордена является </a:t>
            </a:r>
            <a:r>
              <a:rPr lang="en-US" sz="4400" dirty="0"/>
              <a:t>I</a:t>
            </a:r>
            <a:r>
              <a:rPr lang="ru-RU" sz="4400" dirty="0"/>
              <a:t> степень. Степень ордена, которым удостаивается награждаемый, определяется Указом Президиума Верховного Совета СССР</a:t>
            </a:r>
          </a:p>
          <a:p>
            <a:r>
              <a:rPr lang="ru-RU" sz="4400" dirty="0"/>
              <a:t>Орденом Отечественной войны </a:t>
            </a:r>
            <a:r>
              <a:rPr lang="en-US" sz="4400" dirty="0"/>
              <a:t>II</a:t>
            </a:r>
            <a:r>
              <a:rPr lang="ru-RU" sz="4400" dirty="0"/>
              <a:t> степени награждаются: </a:t>
            </a:r>
          </a:p>
          <a:p>
            <a:pPr lvl="0"/>
            <a:r>
              <a:rPr lang="ru-RU" sz="4400" dirty="0"/>
              <a:t>Кто мужественно выполнял свои обязанности в экипаже самолета при выполнении боевого задания, за которое штурман или летчик награждены орденом Красного Знамени;</a:t>
            </a:r>
          </a:p>
          <a:p>
            <a:pPr lvl="0"/>
            <a:r>
              <a:rPr lang="ru-RU" sz="4400" dirty="0"/>
              <a:t>Кто лично артиллерийским огнем уничтожил 1 тяжелый или средний, или 2 легких танка (бронемашины) противника, или в составе орудийного расчета - 2 тяжелых или средних, или 3 легких танка (бронемашины) противника;</a:t>
            </a:r>
          </a:p>
          <a:p>
            <a:pPr lvl="0"/>
            <a:r>
              <a:rPr lang="ru-RU" sz="4400" dirty="0"/>
              <a:t>Кто уничтожил огневые средства противника огнем артиллерии или минометов, обеспечив успешные действия наших войск;</a:t>
            </a:r>
          </a:p>
          <a:p>
            <a:pPr lvl="0"/>
            <a:r>
              <a:rPr lang="ru-RU" sz="4400" dirty="0"/>
              <a:t>Кто подавил огнем артиллерии или минометов не менее 3 батарей противника;</a:t>
            </a:r>
          </a:p>
          <a:p>
            <a:pPr lvl="0"/>
            <a:r>
              <a:rPr lang="ru-RU" sz="4400" dirty="0"/>
              <a:t>Кто уничтожил огнем артиллерии не менее 2 самолетов противника;</a:t>
            </a:r>
          </a:p>
          <a:p>
            <a:pPr lvl="0"/>
            <a:r>
              <a:rPr lang="ru-RU" sz="4400" dirty="0"/>
              <a:t>Кто своим танком уничтожил не менее 3 огневых точек противника и тем содействовал продвижению нашей наступающей пехоты;</a:t>
            </a:r>
          </a:p>
          <a:p>
            <a:pPr lvl="0"/>
            <a:r>
              <a:rPr lang="ru-RU" sz="4400" dirty="0"/>
              <a:t>Кто, состоя в экипаже танка, успешно выполнил 3 боевых задания по уничтожению огневых средств и живой силы противника или уничтожил в боях не менее 3 танков противника или 3 орудий;</a:t>
            </a:r>
          </a:p>
          <a:p>
            <a:pPr lvl="0"/>
            <a:r>
              <a:rPr lang="ru-RU" sz="4400" dirty="0"/>
              <a:t>Кто под огнем противника эвакуировал с поля боя 2 танка, подбитых противником;</a:t>
            </a:r>
          </a:p>
          <a:p>
            <a:pPr lvl="0"/>
            <a:r>
              <a:rPr lang="ru-RU" sz="4400" dirty="0"/>
              <a:t>Кто гранатами, бутылками с горючей смесью или взрывпакетами уничтожил на поле боя или в тылу противника вражеский танк;</a:t>
            </a:r>
          </a:p>
          <a:p>
            <a:pPr lvl="0"/>
            <a:r>
              <a:rPr lang="ru-RU" sz="4400" dirty="0"/>
              <a:t>Кто, руководя частью или подразделением, окруженными противником, разбил противника, вывел свою часть (подразделение) из окружения без потери вооружения и военного имущества;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0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Приказ о награждении Орденом Отечественной Войны </a:t>
            </a:r>
            <a:r>
              <a:rPr lang="en-US" dirty="0" smtClean="0"/>
              <a:t>I </a:t>
            </a:r>
            <a:r>
              <a:rPr lang="ru-RU" dirty="0" smtClean="0"/>
              <a:t>степени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2183524" cy="22975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00808"/>
            <a:ext cx="4535424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Героизм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2856"/>
            <a:ext cx="5943600" cy="144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Статус Ордена Отечественной Войны</a:t>
            </a:r>
            <a:r>
              <a:rPr lang="en-US" dirty="0" smtClean="0"/>
              <a:t> I </a:t>
            </a:r>
            <a:r>
              <a:rPr lang="ru-RU" dirty="0" smtClean="0"/>
              <a:t> степени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66856" cy="4493096"/>
          </a:xfrm>
        </p:spPr>
        <p:txBody>
          <a:bodyPr>
            <a:noAutofit/>
          </a:bodyPr>
          <a:lstStyle/>
          <a:p>
            <a:r>
              <a:rPr lang="ru-RU" sz="1400" dirty="0"/>
              <a:t>Орденом Отечественной войны награждаются лица рядового и начальствующего состава Красной Армии, Военно-Морского Флота, войск НКВД и партизанских отрядов, проявившие в боях за Советскую Родину храбрость, стойкость и мужество, а также военнослужащие, которые своими действиями способствовали успеху боевых операций наших войск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smtClean="0"/>
              <a:t>Награждение </a:t>
            </a:r>
            <a:r>
              <a:rPr lang="ru-RU" sz="1400" dirty="0"/>
              <a:t>орденом Отечественной войны производится Указом Президиума Верховного Совета СССР. Орден Отечественной войны состоит из двух степеней: I и II степени. Высшей степенью ордена является I степень. Степень ордена, которым удостаивается награждаемый, определяется Указом Президиума Верховного Совета СССР</a:t>
            </a:r>
            <a:r>
              <a:rPr lang="ru-RU" sz="1400" dirty="0" smtClean="0"/>
              <a:t>. </a:t>
            </a:r>
          </a:p>
          <a:p>
            <a:r>
              <a:rPr lang="ru-RU" sz="1400" dirty="0" smtClean="0"/>
              <a:t>Орденом </a:t>
            </a:r>
            <a:r>
              <a:rPr lang="ru-RU" sz="1400" dirty="0"/>
              <a:t>Отечественной войны I степени награждаются: </a:t>
            </a:r>
          </a:p>
          <a:p>
            <a:r>
              <a:rPr lang="ru-RU" sz="1400" dirty="0"/>
              <a:t>Кто метко поразил и разрушил особо важный объект в тылу противника;</a:t>
            </a:r>
          </a:p>
          <a:p>
            <a:r>
              <a:rPr lang="ru-RU" sz="1400" dirty="0"/>
              <a:t>Кто организовал четкую и планомерную работу штаба;</a:t>
            </a:r>
          </a:p>
          <a:p>
            <a:r>
              <a:rPr lang="ru-RU" sz="1400" dirty="0"/>
              <a:t>Кто лично уничтожил 2 тяжелых или средних, или 3 легких танка (бронемашины) противника, или в составе орудийного расчета - 3 тяжелых или средних, или 5 легких танков (бронемашин) противника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/>
              <a:t>Кто, состоя в экипаже танка, успешно выполнил 3 боевых задания по уничтожению огневых средств и живой силы противника или уничтожил в боях не менее 4 танков противника или 4 орудий;</a:t>
            </a:r>
          </a:p>
          <a:p>
            <a:r>
              <a:rPr lang="ru-RU" sz="1400" dirty="0"/>
              <a:t>Кто под огнем противника эвакуировал с поля боя не менее 3 танков, подбитых противником</a:t>
            </a:r>
            <a:r>
              <a:rPr lang="ru-RU" sz="1400" dirty="0" smtClean="0"/>
              <a:t>;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689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18413" cy="1143000"/>
          </a:xfrm>
        </p:spPr>
        <p:txBody>
          <a:bodyPr/>
          <a:lstStyle/>
          <a:p>
            <a:pPr algn="ctr"/>
            <a:r>
              <a:rPr lang="ru-RU" dirty="0" smtClean="0"/>
              <a:t>Медаль </a:t>
            </a:r>
            <a:r>
              <a:rPr lang="en-US" dirty="0" smtClean="0"/>
              <a:t>“</a:t>
            </a:r>
            <a:r>
              <a:rPr lang="ru-RU" dirty="0" smtClean="0"/>
              <a:t>За оборону Москвы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56962"/>
            <a:ext cx="207645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56962"/>
            <a:ext cx="5687568" cy="399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Статус медали </a:t>
            </a:r>
            <a:r>
              <a:rPr lang="en-US" dirty="0"/>
              <a:t>“</a:t>
            </a:r>
            <a:r>
              <a:rPr lang="ru-RU" dirty="0"/>
              <a:t>За </a:t>
            </a:r>
            <a:r>
              <a:rPr lang="ru-RU" dirty="0" smtClean="0"/>
              <a:t>оборону </a:t>
            </a:r>
            <a:r>
              <a:rPr lang="ru-RU" dirty="0"/>
              <a:t>Москвы</a:t>
            </a:r>
            <a:r>
              <a:rPr lang="en-US" dirty="0"/>
              <a:t>”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65103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Медалью “За оборону Москвы” награждались все участники обороны Москвы: </a:t>
            </a:r>
          </a:p>
          <a:p>
            <a:r>
              <a:rPr lang="ru-RU" sz="5600" dirty="0"/>
              <a:t>все военнослужащие и вольнонаемный состав Советской Армии и войск НКВД, участвовавшие в обороне Москвы не менее одного месяца за время с 19 октября 1941 года по 25 января 1942 года;</a:t>
            </a:r>
          </a:p>
          <a:p>
            <a:r>
              <a:rPr lang="ru-RU" sz="5600" dirty="0"/>
              <a:t>лица из гражданского населения, принимавшие непосредственное участие в обороне Москвы не менее одного месяца за время с 19 октября 1941 года по 25 января 1942 года;</a:t>
            </a:r>
          </a:p>
          <a:p>
            <a:r>
              <a:rPr lang="ru-RU" sz="5600" dirty="0"/>
              <a:t>военнослужащие частей Московской зоны ПВО и частей МПВО, а также лица из гражданского населения - наиболее активные участники обороны Москвы от воздушных налетов противника с 22 июля 1941 года по 25 января 1942 года;</a:t>
            </a:r>
          </a:p>
          <a:p>
            <a:r>
              <a:rPr lang="ru-RU" sz="5600" dirty="0"/>
              <a:t>военнослужащие и гражданские лица из населения города Москвы и Московской области, принимавшие активное участие в строительстве оборонительных рубежей и сооружений оборонительного рубежа Резервного фронта, Можайского, Подольского рубежей и Московского обвода.</a:t>
            </a:r>
          </a:p>
          <a:p>
            <a:r>
              <a:rPr lang="ru-RU" sz="5600" dirty="0"/>
              <a:t>Медаль также вручалась партизанам Московской области и активным участникам обороны города-героя Тулы.</a:t>
            </a:r>
          </a:p>
          <a:p>
            <a:r>
              <a:rPr lang="ru-RU" sz="5600" dirty="0"/>
              <a:t>Вручение медалей производится от имени Президиума Верховного Совета СССР на основании документов, удостоверяющих фактическое участие в обороне Москвы, выдаваемых командирами частей, начальниками военно-лечебных заведений и Московскими областным и городским Советами депутатов трудящихся.</a:t>
            </a:r>
          </a:p>
          <a:p>
            <a:r>
              <a:rPr lang="ru-RU" sz="5600" dirty="0"/>
              <a:t>Вручение производится: </a:t>
            </a:r>
          </a:p>
          <a:p>
            <a:r>
              <a:rPr lang="ru-RU" sz="5600" dirty="0"/>
              <a:t>лицам, находящимся в войсковых частях Красной Армии и войск НКВД, - командирами войсковых частей, а лицам, выбывшим из состава армии, - областным, городским и районным военными комиссарами по месту жительства награжденных;</a:t>
            </a:r>
          </a:p>
          <a:p>
            <a:r>
              <a:rPr lang="ru-RU" sz="5600" dirty="0"/>
              <a:t>лицам из гражданского населения - участникам обороны Москвы - Московскими областным и городским Советом депутатов трудящихся.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925513" y="260350"/>
            <a:ext cx="8218487" cy="12239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Медаль "За оборону Сталинграда"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313"/>
            <a:ext cx="2324100" cy="3890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313"/>
            <a:ext cx="2663952" cy="388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Статус </a:t>
            </a:r>
            <a:r>
              <a:rPr lang="ru-RU" dirty="0" smtClean="0"/>
              <a:t>медали "За </a:t>
            </a:r>
            <a:r>
              <a:rPr lang="ru-RU" dirty="0"/>
              <a:t>оборону Сталинграда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Медалью “За оборону Сталинграда” награждаются все участники обороны Сталинграда - военнослужащие Красной Армии, Военно-Морского Флота и войск НКВД, а также лица из гражданского населения, принимавшие непосредственное участие в обороне. Периодом обороны Сталинграда считается 12 июля - 19 ноября 1942 года.</a:t>
            </a:r>
          </a:p>
          <a:p>
            <a:r>
              <a:rPr lang="ru-RU" dirty="0"/>
              <a:t>Вручение медалей производится от имени Президиума Верховного Совета СССР на основании документов, удостоверяющих фактическое участие в обороне Сталинграда, выдаваемых командирами частей, начальниками военно-лечебных заведений и Сталинградскими областным и городским Советами депутатов трудящихся.</a:t>
            </a:r>
          </a:p>
          <a:p>
            <a:r>
              <a:rPr lang="ru-RU" dirty="0"/>
              <a:t>Вручение производится: </a:t>
            </a:r>
          </a:p>
          <a:p>
            <a:r>
              <a:rPr lang="ru-RU" dirty="0"/>
              <a:t>лицам, находящимся в войсковых частях Красной Армии, Военно-Морского Флота и войск НКВД, - командирами войсковых частей, а лицам, выбывшим из состава армии и флота, - областными, городскими и районными военными комиссарами по месту жительства награжденных;</a:t>
            </a:r>
          </a:p>
          <a:p>
            <a:r>
              <a:rPr lang="ru-RU" dirty="0"/>
              <a:t>лицам из гражданского населения - участникам обороны Сталинграда - Сталинградскими областным и городским Советом депутатов трудящихся.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4740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Медаль </a:t>
            </a:r>
            <a:r>
              <a:rPr lang="ru-RU" sz="2700" dirty="0"/>
              <a:t>"За победу над Германией в Великой Отечественной войне 1941-1945 </a:t>
            </a:r>
            <a:r>
              <a:rPr lang="ru-RU" sz="2700" dirty="0" err="1" smtClean="0"/>
              <a:t>гг</a:t>
            </a:r>
            <a:r>
              <a:rPr lang="ru-RU" sz="2700" dirty="0" smtClean="0"/>
              <a:t>". </a:t>
            </a:r>
            <a:r>
              <a:rPr lang="ru-RU" sz="2700" dirty="0"/>
              <a:t>Медаль "За победу над Японией</a:t>
            </a:r>
            <a:r>
              <a:rPr lang="ru-RU" sz="2700" dirty="0" smtClean="0"/>
              <a:t>"</a:t>
            </a: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33942"/>
            <a:ext cx="1990725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33942"/>
            <a:ext cx="2066925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33942"/>
            <a:ext cx="3316224" cy="402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9248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4000" dirty="0" smtClean="0"/>
              <a:t>Белокуров Фёдор Иванович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Белокуров </a:t>
            </a:r>
            <a:r>
              <a:rPr lang="ru-RU" sz="1400" dirty="0"/>
              <a:t>Федор Иванович родился 16 июля 1915 года в деревне  </a:t>
            </a:r>
            <a:r>
              <a:rPr lang="ru-RU" sz="1400" dirty="0" err="1"/>
              <a:t>Шелепиха</a:t>
            </a:r>
            <a:r>
              <a:rPr lang="ru-RU" sz="1400" dirty="0"/>
              <a:t> Ивановского района Горьковской области. В 1939 году закончил курсы младших военных техников. Участвовал в Финской компании, Великой Отечественной войне, а также в Японской войне. </a:t>
            </a:r>
            <a:br>
              <a:rPr lang="ru-RU" sz="1400" dirty="0"/>
            </a:br>
            <a:r>
              <a:rPr lang="ru-RU" sz="1400" dirty="0"/>
              <a:t>За время Великой Отечественной войне участвовал в ключевых битвах: Оборона города Москва, Сталинградская битва, Курская дуга. Был награжден следующими орденами: Орден Александра Невского, два ордена Красной Звезды, Орденом Отечественной войны первой степени, двумя Орденами Отечественной войны второй степени, медалью «За боевые заслуги», «За оборону Москвы», «За оборону Сталинграда» и многими другими. Великую Отечественную войну начинал в должности адъютанта в звании младшего лейтенанта, а закончил в должности командира полка в звании подполковника.</a:t>
            </a:r>
            <a:br>
              <a:rPr lang="ru-RU" sz="1400" dirty="0"/>
            </a:br>
            <a:r>
              <a:rPr lang="ru-RU" sz="1400" dirty="0"/>
              <a:t>Умер мой прадедушка в 2000 году в возрасте 85 лет</a:t>
            </a:r>
            <a:r>
              <a:rPr lang="ru-RU" sz="1400" dirty="0" smtClean="0"/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5" y="4196751"/>
            <a:ext cx="3389376" cy="241401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96751"/>
            <a:ext cx="3249168" cy="2340864"/>
          </a:xfrm>
        </p:spPr>
      </p:pic>
    </p:spTree>
    <p:extLst>
      <p:ext uri="{BB962C8B-B14F-4D97-AF65-F5344CB8AC3E}">
        <p14:creationId xmlns:p14="http://schemas.microsoft.com/office/powerpoint/2010/main" val="28437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 smtClean="0"/>
              <a:t>Статус Медали </a:t>
            </a:r>
            <a:r>
              <a:rPr lang="ru-RU" sz="2400" dirty="0"/>
              <a:t>"За победу над Германией в Великой Отечественной войне 1941-1945 </a:t>
            </a:r>
            <a:r>
              <a:rPr lang="ru-RU" sz="2400" dirty="0" err="1"/>
              <a:t>гг</a:t>
            </a:r>
            <a:r>
              <a:rPr lang="ru-RU" sz="2400" dirty="0"/>
              <a:t>". </a:t>
            </a:r>
            <a:r>
              <a:rPr lang="ru-RU" sz="2400" dirty="0" smtClean="0"/>
              <a:t>Медали </a:t>
            </a:r>
            <a:r>
              <a:rPr lang="ru-RU" sz="2400" dirty="0"/>
              <a:t>"За победу над Японией</a:t>
            </a:r>
            <a:r>
              <a:rPr lang="ru-RU" sz="2400" dirty="0" smtClean="0"/>
              <a:t>"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Медалью “За победу над Германией в Великой Отечественной войне 1941-1945 гг.” награждались: </a:t>
            </a:r>
          </a:p>
          <a:p>
            <a:r>
              <a:rPr lang="ru-RU" sz="1600" dirty="0"/>
              <a:t>все военнослужащие и лица вольнонаемного штатного состава, принимавшие в рядах Красной Армии, Военно-Морского Флота и войск НКВД непосредственное участие на фронтах Отечественной войны или обеспечивавшие победу своей работой в военных округах;</a:t>
            </a:r>
          </a:p>
          <a:p>
            <a:r>
              <a:rPr lang="ru-RU" sz="1600" dirty="0"/>
              <a:t>все военнослужащие и лица вольнонаемного штатного состава, служившие в период Великой Отечественной войны в рядах действующей Красной Армии, Военно-Морского Флота и войск НКВД, но выбывшие из них по ранению, болезни и увечью, а также переведенные по решению государственных и партийных организаций на другую работу вне армии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778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 smtClean="0"/>
              <a:t>Статус Медали </a:t>
            </a:r>
            <a:r>
              <a:rPr lang="ru-RU" sz="2400" dirty="0"/>
              <a:t>"За победу над Германией в Великой Отечественной войне 1941-1945 </a:t>
            </a:r>
            <a:r>
              <a:rPr lang="ru-RU" sz="2400" dirty="0" err="1"/>
              <a:t>гг</a:t>
            </a:r>
            <a:r>
              <a:rPr lang="ru-RU" sz="2400" dirty="0"/>
              <a:t>". </a:t>
            </a:r>
            <a:r>
              <a:rPr lang="ru-RU" sz="2400" dirty="0" smtClean="0"/>
              <a:t>Медали </a:t>
            </a:r>
            <a:r>
              <a:rPr lang="ru-RU" sz="2400" dirty="0"/>
              <a:t>"За победу над Японией</a:t>
            </a:r>
            <a:r>
              <a:rPr lang="ru-RU" sz="2400" dirty="0" smtClean="0"/>
              <a:t>"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Медаль </a:t>
            </a:r>
            <a:r>
              <a:rPr lang="ru-RU" sz="1600" dirty="0"/>
              <a:t>“За победу над Германией в Великой Отечественной войне 1941-1945 гг.” вручалась: </a:t>
            </a:r>
          </a:p>
          <a:p>
            <a:r>
              <a:rPr lang="ru-RU" sz="1600" dirty="0"/>
              <a:t>военнослужащим и лицам штатного вольнонаемного состава Красной Армии, ВМФ и войск НКВД, прослужившим не менее трех месяцев (для военнослужащих) и не менее шести месяцев (для вольнонаемного состава) в управлении военных округов, органах местного военного управления, в запасных и учебных частях всех родов войск, в военно-учебных заведениях и курсах, в специальных частях и службах, органах ОСО военной контрразведки, комендатурах, военных складах, базах, госпиталях, ветеринарных лазаретах, в составе местных стрелковых частей, аппаратов военпредов, на военных заводах, а также в центральных управлениях НКО, НКВМФ и войсках НКВД, обеспечившим победу своей успешной работой: по проведению мобилизации, по обучению и комплектованию пополнений для фронта по подготовке командных кадров для Красной Армии, ВМФ и войск </a:t>
            </a:r>
            <a:r>
              <a:rPr lang="ru-RU" sz="1600" dirty="0" smtClean="0"/>
              <a:t>НКВД.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Вручение </a:t>
            </a:r>
            <a:r>
              <a:rPr lang="ru-RU" sz="1600" dirty="0"/>
              <a:t>медали “За победу над Японией” производится от имени Президиума Верховного Совета СССР на основании документов, подтверждающих участие в боевых действиях против Японии, выдаваемых командирами войсковых частей и начальниками военно-лечебных заведений</a:t>
            </a:r>
          </a:p>
        </p:txBody>
      </p:sp>
    </p:spTree>
    <p:extLst>
      <p:ext uri="{BB962C8B-B14F-4D97-AF65-F5344CB8AC3E}">
        <p14:creationId xmlns:p14="http://schemas.microsoft.com/office/powerpoint/2010/main" val="12206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78775" cy="922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Приказ</a:t>
            </a:r>
            <a:r>
              <a:rPr lang="ru-RU" dirty="0" smtClean="0"/>
              <a:t> о награждении Орденом Красной Звезды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8013"/>
            <a:ext cx="2451887" cy="25166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84784"/>
            <a:ext cx="5044966" cy="43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Описание боевых действий под Москвой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4" y="1999488"/>
            <a:ext cx="4767072" cy="33162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64746"/>
            <a:ext cx="6480048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Статус Ордена Красной Звезды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Орден Красной Звезды учрежден для награждения за большие заслуги в деле обороны Союза ССР как в военное, так и в мирное время, в обеспечении государственной безопасности.</a:t>
            </a:r>
          </a:p>
          <a:p>
            <a:r>
              <a:rPr lang="ru-RU" dirty="0"/>
              <a:t>Орденом красной Звезды награждаются: </a:t>
            </a:r>
          </a:p>
          <a:p>
            <a:r>
              <a:rPr lang="ru-RU" dirty="0"/>
              <a:t>военнослужащие Советской Армии, Военно-Морского Флота, пограничных и внутренних войск, сотрудники органов Комитета государственной безопасности СССР, а также лица рядового и начальствующего состава органов внутренних дел;</a:t>
            </a:r>
          </a:p>
          <a:p>
            <a:r>
              <a:rPr lang="ru-RU" dirty="0"/>
              <a:t>Награждение орденом Красной Звезды производится: </a:t>
            </a:r>
          </a:p>
          <a:p>
            <a:pPr lvl="0"/>
            <a:r>
              <a:rPr lang="ru-RU" dirty="0"/>
              <a:t>За личное мужество и отвагу в боях, отличную организацию и умелое руководство боевыми действиями, способствовавшими успеху наших войск;</a:t>
            </a:r>
          </a:p>
          <a:p>
            <a:pPr lvl="0"/>
            <a:r>
              <a:rPr lang="ru-RU" dirty="0"/>
              <a:t>За успешные боевые действия воинских частей и соединений, в результате которых противнику был нанесен значительный урон;</a:t>
            </a:r>
          </a:p>
          <a:p>
            <a:pPr lvl="0"/>
            <a:r>
              <a:rPr lang="ru-RU" dirty="0"/>
              <a:t>За заслуги в обеспечении государственной безопасности и неприкосновенности государственной границы СССР;</a:t>
            </a:r>
          </a:p>
          <a:p>
            <a:pPr lvl="0"/>
            <a:r>
              <a:rPr lang="ru-RU" dirty="0"/>
              <a:t>За мужество и отвагу, проявленные при исполнении воинского или служебного долга, в условиях, сопряженных с риском для жизни;</a:t>
            </a:r>
          </a:p>
          <a:p>
            <a:pPr lvl="0"/>
            <a:r>
              <a:rPr lang="ru-RU" dirty="0"/>
              <a:t>За образцовое выполнение специальных заданий командования и другие подвиги, совершенные в условиях мирного времени;</a:t>
            </a:r>
          </a:p>
          <a:p>
            <a:pPr lvl="0"/>
            <a:r>
              <a:rPr lang="ru-RU" dirty="0"/>
              <a:t>За большие заслуги в поддержании высокой боевой готовности войск, отличные показатели в боевой и политической подготовке, овладении новой боевой техникой и другие заслуги в укреплении оборонной мощи СССР;</a:t>
            </a:r>
          </a:p>
          <a:p>
            <a:pPr lvl="0"/>
            <a:r>
              <a:rPr lang="ru-RU" dirty="0"/>
              <a:t>За заслуги в укреплении обороноспособности государств социалистического содружества.</a:t>
            </a:r>
          </a:p>
          <a:p>
            <a:r>
              <a:rPr lang="ru-RU" dirty="0"/>
              <a:t>Награждение орденом Красной Звезды производится по представлению соответственно МО СССР, МВД СССР, КГБ СССР.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8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Приказ</a:t>
            </a:r>
            <a:r>
              <a:rPr lang="ru-RU" dirty="0" smtClean="0"/>
              <a:t> </a:t>
            </a:r>
            <a:r>
              <a:rPr lang="ru-RU" dirty="0"/>
              <a:t>о награждении </a:t>
            </a:r>
            <a:r>
              <a:rPr lang="ru-RU" dirty="0" smtClean="0"/>
              <a:t>Орденом Александра Невского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2017486" cy="1939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0848"/>
            <a:ext cx="5900928" cy="4456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Подвиг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52" y="2026920"/>
            <a:ext cx="6406896" cy="280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Статус Ордена Александра Невского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Орденом Александра Невского награждаются командиры Красной Армии, проявившие в боях за Родину в Отечественной войне личную отвагу, мужество и храбрость и умелым командованием обеспечивающие успешные действия своих частей.</a:t>
            </a:r>
          </a:p>
          <a:p>
            <a:r>
              <a:rPr lang="ru-RU" dirty="0"/>
              <a:t>Награждение орденом Александра Невского производится Указом Президиума Верховного Совета СССР.</a:t>
            </a:r>
          </a:p>
          <a:p>
            <a:r>
              <a:rPr lang="ru-RU" dirty="0"/>
              <a:t>Орденом Александра Невского награждаются командиры дивизий, бригад, полков, батальонов, рот и взводов: </a:t>
            </a:r>
          </a:p>
          <a:p>
            <a:pPr lvl="0"/>
            <a:r>
              <a:rPr lang="ru-RU" dirty="0"/>
              <a:t>За проявление, в соответствии с боевым заданием, инициативы по выбору удачного момента для внезапного, смелого и стремительного нападения на врага и нанесение ему крупного поражения с малыми потерями для своих войск;</a:t>
            </a:r>
          </a:p>
          <a:p>
            <a:pPr lvl="0"/>
            <a:r>
              <a:rPr lang="ru-RU" dirty="0"/>
              <a:t>За выполнение боевого задания, настойчивую и четкую организацию взаимодействия родов войск и уничтожение полностью или большей части действующих превосходящих сил противника;</a:t>
            </a:r>
          </a:p>
          <a:p>
            <a:r>
              <a:rPr lang="ru-RU" dirty="0"/>
              <a:t>За командование танковым подразделением или частью, успешно выполнившими боевую операцию, причинившими большой урон живой силе и технике противника и полностью сохранившими свою материальную часть;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Приказ о награждении Орденом Отечественной Войны </a:t>
            </a:r>
            <a:r>
              <a:rPr lang="en-US" dirty="0" smtClean="0"/>
              <a:t>II </a:t>
            </a:r>
            <a:r>
              <a:rPr lang="ru-RU" dirty="0" smtClean="0"/>
              <a:t>степени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2183524" cy="22975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62" y="1916832"/>
            <a:ext cx="4395216" cy="4248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222</TotalTime>
  <Words>1561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Arial Narrow</vt:lpstr>
      <vt:lpstr>Times New Roman</vt:lpstr>
      <vt:lpstr>Горизонт</vt:lpstr>
      <vt:lpstr>Мой прадед Белокуров Федор Иванович</vt:lpstr>
      <vt:lpstr>               Белокуров Фёдор Иванович    Белокуров Федор Иванович родился 16 июля 1915 года в деревне  Шелепиха Ивановского района Горьковской области. В 1939 году закончил курсы младших военных техников. Участвовал в Финской компании, Великой Отечественной войне, а также в Японской войне.  За время Великой Отечественной войне участвовал в ключевых битвах: Оборона города Москва, Сталинградская битва, Курская дуга. Был награжден следующими орденами: Орден Александра Невского, два ордена Красной Звезды, Орденом Отечественной войны первой степени, двумя Орденами Отечественной войны второй степени, медалью «За боевые заслуги», «За оборону Москвы», «За оборону Сталинграда» и многими другими. Великую Отечественную войну начинал в должности адъютанта в звании младшего лейтенанта, а закончил в должности командира полка в звании подполковника. Умер мой прадедушка в 2000 году в возрасте 85 лет.</vt:lpstr>
      <vt:lpstr>Приказ о награждении Орденом Красной Звезды</vt:lpstr>
      <vt:lpstr>Описание боевых действий под Москвой</vt:lpstr>
      <vt:lpstr>Статус Ордена Красной Звезды</vt:lpstr>
      <vt:lpstr>Приказ о награждении Орденом Александра Невского</vt:lpstr>
      <vt:lpstr>Подвиг</vt:lpstr>
      <vt:lpstr>Статус Ордена Александра Невского </vt:lpstr>
      <vt:lpstr>Приказ о награждении Орденом Отечественной Войны II степени</vt:lpstr>
      <vt:lpstr>Подвиг в районе Медведи-Замошье-Кривоногово</vt:lpstr>
      <vt:lpstr>Статус Ордена Отечественной Войны II степени</vt:lpstr>
      <vt:lpstr>Приказ о награждении Орденом Отечественной Войны I степени</vt:lpstr>
      <vt:lpstr>Героизм</vt:lpstr>
      <vt:lpstr>Статус Ордена Отечественной Войны I  степени</vt:lpstr>
      <vt:lpstr>Медаль “За оборону Москвы”</vt:lpstr>
      <vt:lpstr>Статус медали “За оборону Москвы” </vt:lpstr>
      <vt:lpstr>Медаль "За оборону Сталинграда" </vt:lpstr>
      <vt:lpstr>Статус медали "За оборону Сталинграда"</vt:lpstr>
      <vt:lpstr>    Медаль "За победу над Германией в Великой Отечественной войне 1941-1945 гг". Медаль "За победу над Японией"</vt:lpstr>
      <vt:lpstr> Статус Медали "За победу над Германией в Великой Отечественной войне 1941-1945 гг". Медали "За победу над Японией" </vt:lpstr>
      <vt:lpstr> Статус Медали "За победу над Германией в Великой Отечественной войне 1941-1945 гг". Медали "За победу над Японией"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Белокуров Федор Иванович родился 16 июля 1915 года в деревне  Шелепиха Ивановского района Горьковской области. В 1939 году закончил курсы младших военных техников. Участвовал в Финской компании, Великой Отечественной войне, а также в Японской войне.  За время Великой Отечественной войне участвовал в ключевых битвах: Оборона города Москва, Сталинградская битва, Курская дуга. Был награжден следующими орденами: Орден Александра Невского, два ордена Красной Звезды, Орденом Отечественной войны первой степени, двумя Орденами Отечественной войны второй степени, медалью «За боевые заслуги», «За оборону Москвы», «За оборону Сталинграда» и многими другими. Великую Отечественную войну начинал в должности адъютанта в звании младшего лейтенанта, а закончил в должности командира полка в звании подполковника. Умер мой прадедушка в 2000 году в возрасте 85 лет.</dc:title>
  <dc:creator>Игорь</dc:creator>
  <cp:lastModifiedBy>Ольга Ивковская</cp:lastModifiedBy>
  <cp:revision>25</cp:revision>
  <dcterms:created xsi:type="dcterms:W3CDTF">2015-04-19T07:11:19Z</dcterms:created>
  <dcterms:modified xsi:type="dcterms:W3CDTF">2015-05-06T09:17:05Z</dcterms:modified>
</cp:coreProperties>
</file>