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ОТКУДА БЕРЕТСЯ ХЛЕБ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:МОЩИНА </a:t>
            </a:r>
            <a:r>
              <a:rPr lang="ru-RU" dirty="0" smtClean="0"/>
              <a:t>Э.Х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МБДОУ  №12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60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Переработка зерна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5098380"/>
          </a:xfrm>
        </p:spPr>
      </p:pic>
    </p:spTree>
    <p:extLst>
      <p:ext uri="{BB962C8B-B14F-4D97-AF65-F5344CB8AC3E}">
        <p14:creationId xmlns:p14="http://schemas.microsoft.com/office/powerpoint/2010/main" val="309591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мука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val="22898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Замешиваем тесто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08912" cy="5170388"/>
          </a:xfrm>
        </p:spPr>
      </p:pic>
    </p:spTree>
    <p:extLst>
      <p:ext uri="{BB962C8B-B14F-4D97-AF65-F5344CB8AC3E}">
        <p14:creationId xmlns:p14="http://schemas.microsoft.com/office/powerpoint/2010/main" val="398199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тесто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24936" cy="5242396"/>
          </a:xfrm>
        </p:spPr>
      </p:pic>
    </p:spTree>
    <p:extLst>
      <p:ext uri="{BB962C8B-B14F-4D97-AF65-F5344CB8AC3E}">
        <p14:creationId xmlns:p14="http://schemas.microsoft.com/office/powerpoint/2010/main" val="224748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Лепим из теста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40960" cy="5098380"/>
          </a:xfrm>
        </p:spPr>
      </p:pic>
    </p:spTree>
    <p:extLst>
      <p:ext uri="{BB962C8B-B14F-4D97-AF65-F5344CB8AC3E}">
        <p14:creationId xmlns:p14="http://schemas.microsoft.com/office/powerpoint/2010/main" val="318061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выпекаем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96944" cy="5098380"/>
          </a:xfrm>
        </p:spPr>
      </p:pic>
    </p:spTree>
    <p:extLst>
      <p:ext uri="{BB962C8B-B14F-4D97-AF65-F5344CB8AC3E}">
        <p14:creationId xmlns:p14="http://schemas.microsoft.com/office/powerpoint/2010/main" val="10958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Готовое изделие из теста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352928" cy="4954364"/>
          </a:xfrm>
        </p:spPr>
      </p:pic>
    </p:spTree>
    <p:extLst>
      <p:ext uri="{BB962C8B-B14F-4D97-AF65-F5344CB8AC3E}">
        <p14:creationId xmlns:p14="http://schemas.microsoft.com/office/powerpoint/2010/main" val="253798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Хлебобулочные изделия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424936" cy="5170388"/>
          </a:xfrm>
        </p:spPr>
      </p:pic>
    </p:spTree>
    <p:extLst>
      <p:ext uri="{BB962C8B-B14F-4D97-AF65-F5344CB8AC3E}">
        <p14:creationId xmlns:p14="http://schemas.microsoft.com/office/powerpoint/2010/main" val="394439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Разновидности зерен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val="41039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Здоровая пища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val="6423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7056784" cy="599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  <a:t>Вкусная мука</a:t>
            </a:r>
            <a:b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Сыплется мука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Через край мешка.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Станет тестом-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В квашне тесно.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Поставишь в печь,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Пироги печь,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Запах таков-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Сыт без пирогов.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А кусочек проглотишь 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Ещё захочешь.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 err="1">
                <a:solidFill>
                  <a:srgbClr val="4F81BD"/>
                </a:solidFill>
                <a:latin typeface="Times New Roman"/>
                <a:ea typeface="Times New Roman"/>
              </a:rPr>
              <a:t>В.Степанов</a:t>
            </a:r>
            <a:endParaRPr lang="ru-RU" sz="2800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27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загадки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96944" cy="5030018"/>
          </a:xfrm>
        </p:spPr>
      </p:pic>
    </p:spTree>
    <p:extLst>
      <p:ext uri="{BB962C8B-B14F-4D97-AF65-F5344CB8AC3E}">
        <p14:creationId xmlns:p14="http://schemas.microsoft.com/office/powerpoint/2010/main" val="1542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52636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Пирожок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- Ты откуда, пирожок?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- Родом с поля я, дружок.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Я родился там зерном,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Был на мельнице потом.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Я в пекарне побывал,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А теперь на стол попал.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i="1" dirty="0">
                <a:latin typeface="Times New Roman"/>
                <a:ea typeface="Calibri"/>
                <a:cs typeface="Times New Roman"/>
              </a:rPr>
              <a:t>Т. Дмитриев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3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52736"/>
            <a:ext cx="5814392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Бублик, баранку,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Батон и буханку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Пекарь из теста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Испек спозаранку.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i="1" dirty="0">
                <a:latin typeface="Times New Roman"/>
                <a:ea typeface="Calibri"/>
                <a:cs typeface="Times New Roman"/>
              </a:rPr>
              <a:t>В. </a:t>
            </a:r>
            <a:r>
              <a:rPr lang="ru-RU" sz="3200" i="1" dirty="0" err="1">
                <a:latin typeface="Times New Roman"/>
                <a:ea typeface="Calibri"/>
                <a:cs typeface="Times New Roman"/>
              </a:rPr>
              <a:t>Бахревский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sz="3200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85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984776" cy="643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b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  <a:t>Бутерброд</a:t>
            </a:r>
            <a:endParaRPr lang="ru-RU" sz="2800" b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Чудак математик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В Германии жил.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Он хлеб с колбасою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Случайно сложил.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Затем результат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Положил себе в рот.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Вот так человек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Изобрел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Бутерброд.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i="1" dirty="0">
                <a:latin typeface="Times New Roman"/>
                <a:ea typeface="Calibri"/>
                <a:cs typeface="Times New Roman"/>
              </a:rPr>
              <a:t>Г. Сапгир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3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Откуда берется хлеб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098380"/>
          </a:xfrm>
        </p:spPr>
      </p:pic>
    </p:spTree>
    <p:extLst>
      <p:ext uri="{BB962C8B-B14F-4D97-AF65-F5344CB8AC3E}">
        <p14:creationId xmlns:p14="http://schemas.microsoft.com/office/powerpoint/2010/main" val="339418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зерно-пшеница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08912" cy="5170388"/>
          </a:xfrm>
        </p:spPr>
      </p:pic>
    </p:spTree>
    <p:extLst>
      <p:ext uri="{BB962C8B-B14F-4D97-AF65-F5344CB8AC3E}">
        <p14:creationId xmlns:p14="http://schemas.microsoft.com/office/powerpoint/2010/main" val="124140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Пашут и сеют пшеницу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96944" cy="5386412"/>
          </a:xfrm>
        </p:spPr>
      </p:pic>
    </p:spTree>
    <p:extLst>
      <p:ext uri="{BB962C8B-B14F-4D97-AF65-F5344CB8AC3E}">
        <p14:creationId xmlns:p14="http://schemas.microsoft.com/office/powerpoint/2010/main" val="22123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Зеленые ростки-всходы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5170388"/>
          </a:xfrm>
        </p:spPr>
      </p:pic>
    </p:spTree>
    <p:extLst>
      <p:ext uri="{BB962C8B-B14F-4D97-AF65-F5344CB8AC3E}">
        <p14:creationId xmlns:p14="http://schemas.microsoft.com/office/powerpoint/2010/main" val="260871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колоски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80920" cy="5170388"/>
          </a:xfrm>
        </p:spPr>
      </p:pic>
    </p:spTree>
    <p:extLst>
      <p:ext uri="{BB962C8B-B14F-4D97-AF65-F5344CB8AC3E}">
        <p14:creationId xmlns:p14="http://schemas.microsoft.com/office/powerpoint/2010/main" val="319882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Сбор урожая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80920" cy="5098380"/>
          </a:xfrm>
        </p:spPr>
      </p:pic>
    </p:spTree>
    <p:extLst>
      <p:ext uri="{BB962C8B-B14F-4D97-AF65-F5344CB8AC3E}">
        <p14:creationId xmlns:p14="http://schemas.microsoft.com/office/powerpoint/2010/main" val="307243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Обмолачивают.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08912" cy="5026372"/>
          </a:xfrm>
        </p:spPr>
      </p:pic>
    </p:spTree>
    <p:extLst>
      <p:ext uri="{BB962C8B-B14F-4D97-AF65-F5344CB8AC3E}">
        <p14:creationId xmlns:p14="http://schemas.microsoft.com/office/powerpoint/2010/main" val="2287020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61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ОТКУДА БЕРЕТСЯ ХЛЕБ</vt:lpstr>
      <vt:lpstr>Презентация PowerPoint</vt:lpstr>
      <vt:lpstr>Откуда берется хлеб</vt:lpstr>
      <vt:lpstr>Это зерно-пшеница</vt:lpstr>
      <vt:lpstr>Пашут и сеют пшеницу</vt:lpstr>
      <vt:lpstr>Зеленые ростки-всходы</vt:lpstr>
      <vt:lpstr>колоски</vt:lpstr>
      <vt:lpstr>Сбор урожая</vt:lpstr>
      <vt:lpstr>Обмолачивают.</vt:lpstr>
      <vt:lpstr>Переработка зерна</vt:lpstr>
      <vt:lpstr>мука</vt:lpstr>
      <vt:lpstr>Замешиваем тесто</vt:lpstr>
      <vt:lpstr>тесто</vt:lpstr>
      <vt:lpstr>Лепим из теста</vt:lpstr>
      <vt:lpstr>выпекаем</vt:lpstr>
      <vt:lpstr>Готовое изделие из теста</vt:lpstr>
      <vt:lpstr>Хлебобулочные изделия</vt:lpstr>
      <vt:lpstr>Разновидности зерен</vt:lpstr>
      <vt:lpstr>Здоровая пища</vt:lpstr>
      <vt:lpstr>загадки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БЕРЕТСЯ ХЛЕБ</dc:title>
  <dc:creator>Аким</dc:creator>
  <cp:lastModifiedBy>Аким</cp:lastModifiedBy>
  <cp:revision>11</cp:revision>
  <dcterms:created xsi:type="dcterms:W3CDTF">2015-03-29T15:15:53Z</dcterms:created>
  <dcterms:modified xsi:type="dcterms:W3CDTF">2015-05-05T13:56:39Z</dcterms:modified>
</cp:coreProperties>
</file>