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73" r:id="rId3"/>
    <p:sldId id="274" r:id="rId4"/>
    <p:sldId id="277" r:id="rId5"/>
    <p:sldId id="279" r:id="rId6"/>
    <p:sldId id="278" r:id="rId7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44" autoAdjust="0"/>
    <p:restoredTop sz="93969" autoAdjust="0"/>
  </p:normalViewPr>
  <p:slideViewPr>
    <p:cSldViewPr>
      <p:cViewPr varScale="1">
        <p:scale>
          <a:sx n="200" d="100"/>
          <a:sy n="200" d="100"/>
        </p:scale>
        <p:origin x="-1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17.02.13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396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rPr lang="cs-CZ"/>
              <a:pPr/>
              <a:t>17.02.13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60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en-US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17.02.13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Образец текста</a:t>
            </a:r>
          </a:p>
          <a:p>
            <a:pPr lvl="1" eaLnBrk="1" latinLnBrk="0" hangingPunct="1"/>
            <a:r>
              <a:rPr lang="en-US" smtClean="0"/>
              <a:t>Второй уровень</a:t>
            </a:r>
          </a:p>
          <a:p>
            <a:pPr lvl="2" eaLnBrk="1" latinLnBrk="0" hangingPunct="1"/>
            <a:r>
              <a:rPr lang="en-US" smtClean="0"/>
              <a:t>Третий уровень</a:t>
            </a:r>
          </a:p>
          <a:p>
            <a:pPr lvl="3" eaLnBrk="1" latinLnBrk="0" hangingPunct="1"/>
            <a:r>
              <a:rPr lang="en-US" smtClean="0"/>
              <a:t>Четвертый уровень</a:t>
            </a:r>
          </a:p>
          <a:p>
            <a:pPr lvl="4" eaLnBrk="1" latinLnBrk="0" hangingPunct="1"/>
            <a:r>
              <a:rPr lang="en-US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17.02.13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en-US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17.02.13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kumimoji="0" lang="cs-CZ"/>
              <a:pPr/>
              <a:t>17.02.13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kumimoji="0"/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xmlns:p14="http://schemas.microsoft.com/office/powerpoint/2010/main"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kumimoji="0" lang="cs-CZ"/>
              <a:pPr/>
              <a:t>17.02.13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kumimoji="0"/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xmlns:p14="http://schemas.microsoft.com/office/powerpoint/2010/main"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kumimoji="0" lang="cs-CZ"/>
              <a:pPr/>
              <a:t>17.02.13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kumimoji="0"/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kumimoji="0" lang="cs-CZ"/>
              <a:pPr/>
              <a:t>17.02.13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kumimoji="0"/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kumimoji="0" lang="cs-CZ"/>
              <a:pPr/>
              <a:t>17.02.13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kumimoji="0"/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en-US" smtClean="0"/>
              <a:t>Образец заголовка</a:t>
            </a:r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Образец текста</a:t>
            </a:r>
          </a:p>
          <a:p>
            <a:pPr lvl="1" eaLnBrk="1" latinLnBrk="0" hangingPunct="1"/>
            <a:r>
              <a:rPr kumimoji="0" lang="en-US" smtClean="0"/>
              <a:t>Второй уровень</a:t>
            </a:r>
          </a:p>
          <a:p>
            <a:pPr lvl="2" eaLnBrk="1" latinLnBrk="0" hangingPunct="1"/>
            <a:r>
              <a:rPr kumimoji="0" lang="en-US" smtClean="0"/>
              <a:t>Третий уровень</a:t>
            </a:r>
          </a:p>
          <a:p>
            <a:pPr lvl="3" eaLnBrk="1" latinLnBrk="0" hangingPunct="1"/>
            <a:r>
              <a:rPr kumimoji="0" lang="en-US" smtClean="0"/>
              <a:t>Четвертый уровень</a:t>
            </a:r>
          </a:p>
          <a:p>
            <a:pPr lvl="4" eaLnBrk="1" latinLnBrk="0" hangingPunct="1"/>
            <a:r>
              <a:rPr kumimoji="0" lang="en-US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17.02.13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ru-RU" dirty="0" smtClean="0"/>
              <a:t>Логические задачи.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вопросы и ответы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 веревке завязали 5 узлов. На сколько частей эти узлы разделили веревку? </a:t>
            </a:r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4"/>
          </p:nvPr>
        </p:nvSpPr>
        <p:spPr>
          <a:xfrm>
            <a:off x="323528" y="2924944"/>
            <a:ext cx="8229600" cy="1143000"/>
          </a:xfrm>
        </p:spPr>
        <p:txBody>
          <a:bodyPr/>
          <a:lstStyle/>
          <a:p>
            <a:r>
              <a:rPr lang="ru-RU" dirty="0" smtClean="0"/>
              <a:t>На шесть частей.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94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Падая по лестнице с пятого этажа Алиса насчитала 100 ступенек. Сколько ступенек  она насчитала бы, падая со 2 этажа?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323528" y="2492896"/>
            <a:ext cx="8229600" cy="2736304"/>
          </a:xfrm>
        </p:spPr>
        <p:txBody>
          <a:bodyPr/>
          <a:lstStyle/>
          <a:p>
            <a:r>
              <a:rPr lang="ru-RU" dirty="0" smtClean="0"/>
              <a:t>25 ступенек.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73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азвание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</a:t>
            </a:r>
            <a:r>
              <a:rPr lang="ru-RU" dirty="0" smtClean="0"/>
              <a:t>Сколько </a:t>
            </a:r>
            <a:r>
              <a:rPr lang="ru-RU" dirty="0" smtClean="0"/>
              <a:t>будет 2+2</a:t>
            </a:r>
            <a:r>
              <a:rPr lang="en-US" dirty="0" smtClean="0"/>
              <a:t>*</a:t>
            </a:r>
            <a:r>
              <a:rPr lang="ru-RU" dirty="0" smtClean="0"/>
              <a:t>2 ?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4"/>
          </p:nvPr>
        </p:nvSpPr>
        <p:spPr>
          <a:xfrm>
            <a:off x="179512" y="2780928"/>
            <a:ext cx="8229600" cy="1143000"/>
          </a:xfrm>
        </p:spPr>
        <p:txBody>
          <a:bodyPr/>
          <a:lstStyle/>
          <a:p>
            <a:r>
              <a:rPr lang="ru-RU" dirty="0" smtClean="0"/>
              <a:t>Шесть.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694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Кирпич весит 2 кг и пол кирпича. Сколько весит кирпич 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51520" y="2924944"/>
            <a:ext cx="8229600" cy="1143000"/>
          </a:xfrm>
        </p:spPr>
        <p:txBody>
          <a:bodyPr/>
          <a:lstStyle/>
          <a:p>
            <a:r>
              <a:rPr lang="ru-RU" dirty="0" smtClean="0"/>
              <a:t>4 килограмма.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83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 квадратного стола отпилили один угол. Сколько теперь углов у стола 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323528" y="2996952"/>
            <a:ext cx="8229600" cy="1143000"/>
          </a:xfrm>
        </p:spPr>
        <p:txBody>
          <a:bodyPr/>
          <a:lstStyle/>
          <a:p>
            <a:r>
              <a:rPr lang="ru-RU" dirty="0" smtClean="0"/>
              <a:t>Пять.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98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кторина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Викторина.potx</Template>
  <TotalTime>0</TotalTime>
  <Words>91</Words>
  <Application>Microsoft Macintosh PowerPoint</Application>
  <PresentationFormat>Экран (4:3)</PresentationFormat>
  <Paragraphs>13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Викторина</vt:lpstr>
      <vt:lpstr>Логические задачи.</vt:lpstr>
      <vt:lpstr>На веревке завязали 5 узлов. На сколько частей эти узлы разделили веревку? </vt:lpstr>
      <vt:lpstr>Падая по лестнице с пятого этажа Алиса насчитала 100 ступенек. Сколько ступенек  она насчитала бы, падая со 2 этажа? </vt:lpstr>
      <vt:lpstr>          Сколько будет 2+2*2 ?</vt:lpstr>
      <vt:lpstr>Кирпич весит 2 кг и пол кирпича. Сколько весит кирпич ?</vt:lpstr>
      <vt:lpstr>У квадратного стола отпилили один угол. Сколько теперь углов у стола ?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revision>1</cp:revision>
  <dcterms:modified xsi:type="dcterms:W3CDTF">2013-02-17T10:05:00Z</dcterms:modified>
  <cp:category/>
</cp:coreProperties>
</file>