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530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70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11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358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11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30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68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62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376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97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67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06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2"/>
                </a:solidFill>
              </a:rPr>
              <a:t>Правление Ивана </a:t>
            </a:r>
            <a:r>
              <a:rPr lang="en-US" sz="5400" dirty="0" smtClean="0">
                <a:solidFill>
                  <a:schemeClr val="tx2"/>
                </a:solidFill>
              </a:rPr>
              <a:t>IV</a:t>
            </a:r>
            <a:endParaRPr lang="ru-RU" sz="5400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1"/>
                </a:solidFill>
              </a:rPr>
              <a:t>(соотнеси даты и события)</a:t>
            </a:r>
          </a:p>
          <a:p>
            <a:endParaRPr lang="ru-RU" sz="3600" dirty="0">
              <a:solidFill>
                <a:schemeClr val="accent1"/>
              </a:solidFill>
            </a:endParaRPr>
          </a:p>
          <a:p>
            <a:pPr algn="r"/>
            <a:r>
              <a:rPr lang="ru-RU" sz="3600" dirty="0" err="1" smtClean="0">
                <a:solidFill>
                  <a:schemeClr val="accent1"/>
                </a:solidFill>
              </a:rPr>
              <a:t>Бурылова</a:t>
            </a:r>
            <a:r>
              <a:rPr lang="ru-RU" sz="3600" dirty="0" smtClean="0">
                <a:solidFill>
                  <a:schemeClr val="accent1"/>
                </a:solidFill>
              </a:rPr>
              <a:t> Л. В., </a:t>
            </a:r>
          </a:p>
          <a:p>
            <a:pPr algn="r"/>
            <a:r>
              <a:rPr lang="ru-RU" sz="3600" dirty="0" smtClean="0">
                <a:solidFill>
                  <a:schemeClr val="accent1"/>
                </a:solidFill>
              </a:rPr>
              <a:t>учитель истории</a:t>
            </a:r>
            <a:endParaRPr lang="ru-RU" sz="3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57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7" y="260648"/>
            <a:ext cx="2520281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/>
              <a:t>1. 1533-1584г.</a:t>
            </a:r>
            <a:endParaRPr lang="ru-RU" sz="28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7" y="908720"/>
            <a:ext cx="2520279" cy="4086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/>
              <a:t>2. 1547 г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7" y="1484784"/>
            <a:ext cx="2520281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/>
              <a:t>3. 1549 г.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2780928"/>
            <a:ext cx="252027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/>
              <a:t>5. 1556 г. </a:t>
            </a:r>
            <a:endParaRPr lang="ru-RU" sz="32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3479304"/>
            <a:ext cx="2520278" cy="4932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/>
              <a:t>6. 1569 г.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8754" y="5517232"/>
            <a:ext cx="2495053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/>
              <a:t>9.1565-1572г.</a:t>
            </a:r>
            <a:endParaRPr lang="ru-RU" sz="2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4221088"/>
            <a:ext cx="2520278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/>
              <a:t>7. 1581 г.</a:t>
            </a:r>
            <a:endParaRPr lang="ru-RU" sz="32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4869160"/>
            <a:ext cx="2520280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/>
              <a:t>8. 1558-1583гг.</a:t>
            </a:r>
            <a:endParaRPr lang="ru-RU" sz="28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8755" y="6186791"/>
            <a:ext cx="2495054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/>
              <a:t>10.1581-1585г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2132856"/>
            <a:ext cx="252027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/>
              <a:t>4. 1552 г.</a:t>
            </a:r>
            <a:endParaRPr lang="ru-RU" sz="32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67661" y="6225718"/>
            <a:ext cx="5904656" cy="41827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/>
              <a:t>К</a:t>
            </a:r>
            <a:r>
              <a:rPr lang="ru-RU" sz="3200" dirty="0" smtClean="0"/>
              <a:t>. Правление Ивана </a:t>
            </a:r>
            <a:r>
              <a:rPr lang="en-US" sz="3200" dirty="0" smtClean="0"/>
              <a:t>IV</a:t>
            </a:r>
            <a:endParaRPr lang="ru-RU" sz="32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059832" y="908720"/>
            <a:ext cx="5904656" cy="4086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/>
              <a:t>Б. Указ о введении заповедных лет</a:t>
            </a:r>
            <a:endParaRPr lang="ru-RU" sz="28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67661" y="260647"/>
            <a:ext cx="5904656" cy="4320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/>
              <a:t>А. Ливонская война</a:t>
            </a:r>
            <a:endParaRPr lang="ru-RU" sz="32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067660" y="1484784"/>
            <a:ext cx="5896827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/>
              <a:t>В. Присоединение Астраханского ханства</a:t>
            </a:r>
            <a:endParaRPr lang="ru-RU" sz="24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67661" y="2132856"/>
            <a:ext cx="5896826" cy="4320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/>
              <a:t>Г. Образование Речи </a:t>
            </a:r>
            <a:r>
              <a:rPr lang="ru-RU" sz="2800" dirty="0" err="1" smtClean="0"/>
              <a:t>Посполитой</a:t>
            </a:r>
            <a:endParaRPr lang="ru-RU" sz="28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059832" y="2780928"/>
            <a:ext cx="5904655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/>
              <a:t>Д</a:t>
            </a:r>
            <a:r>
              <a:rPr lang="ru-RU" sz="2800" dirty="0" smtClean="0"/>
              <a:t>. Провозглашение Ивана </a:t>
            </a:r>
            <a:r>
              <a:rPr lang="en-US" sz="2800" dirty="0" smtClean="0"/>
              <a:t>IV</a:t>
            </a:r>
            <a:r>
              <a:rPr lang="ru-RU" sz="2800" dirty="0" smtClean="0"/>
              <a:t> царём</a:t>
            </a:r>
            <a:endParaRPr lang="ru-RU" sz="28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067661" y="3478588"/>
            <a:ext cx="5896826" cy="493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/>
              <a:t>Е. Первый Земский собор</a:t>
            </a:r>
            <a:endParaRPr lang="ru-RU" sz="32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067661" y="4869160"/>
            <a:ext cx="5868809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/>
              <a:t>З. Опричнина</a:t>
            </a:r>
            <a:endParaRPr lang="ru-RU" sz="32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067661" y="4221088"/>
            <a:ext cx="5896826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/>
              <a:t>Ж. Присоединение Казани</a:t>
            </a:r>
            <a:endParaRPr lang="ru-RU" sz="3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059832" y="5517232"/>
            <a:ext cx="5876638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/>
              <a:t>И. Поход Ермака в Сибирь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9219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55576" y="980728"/>
            <a:ext cx="7776864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1К; 2Д; 3Е; 4Ж; 5В; 6Г; 7Б; 9А; 9З; 10И.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7270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128</Words>
  <Application>Microsoft Office PowerPoint</Application>
  <PresentationFormat>Экран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Правление Ивана IV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Правление Ивана IV</dc:title>
  <dc:creator>Lubov</dc:creator>
  <cp:lastModifiedBy>Lubov</cp:lastModifiedBy>
  <cp:revision>10</cp:revision>
  <dcterms:created xsi:type="dcterms:W3CDTF">2015-05-06T16:42:24Z</dcterms:created>
  <dcterms:modified xsi:type="dcterms:W3CDTF">2015-05-06T18:51:26Z</dcterms:modified>
</cp:coreProperties>
</file>