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64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A0359-F99F-4B63-A6A4-5C78BF5E8AF0}" type="datetimeFigureOut">
              <a:rPr lang="ru-RU" smtClean="0"/>
              <a:t>11.03.12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0574-B6A3-4256-A057-06931BE054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A0359-F99F-4B63-A6A4-5C78BF5E8AF0}" type="datetimeFigureOut">
              <a:rPr lang="ru-RU" smtClean="0"/>
              <a:t>11.03.12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0574-B6A3-4256-A057-06931BE054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A0359-F99F-4B63-A6A4-5C78BF5E8AF0}" type="datetimeFigureOut">
              <a:rPr lang="ru-RU" smtClean="0"/>
              <a:t>11.03.12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0574-B6A3-4256-A057-06931BE054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A0359-F99F-4B63-A6A4-5C78BF5E8AF0}" type="datetimeFigureOut">
              <a:rPr lang="ru-RU" smtClean="0"/>
              <a:t>11.03.12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0574-B6A3-4256-A057-06931BE054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A0359-F99F-4B63-A6A4-5C78BF5E8AF0}" type="datetimeFigureOut">
              <a:rPr lang="ru-RU" smtClean="0"/>
              <a:t>11.03.12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0574-B6A3-4256-A057-06931BE054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A0359-F99F-4B63-A6A4-5C78BF5E8AF0}" type="datetimeFigureOut">
              <a:rPr lang="ru-RU" smtClean="0"/>
              <a:t>11.03.12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0574-B6A3-4256-A057-06931BE054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A0359-F99F-4B63-A6A4-5C78BF5E8AF0}" type="datetimeFigureOut">
              <a:rPr lang="ru-RU" smtClean="0"/>
              <a:t>11.03.12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0574-B6A3-4256-A057-06931BE054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A0359-F99F-4B63-A6A4-5C78BF5E8AF0}" type="datetimeFigureOut">
              <a:rPr lang="ru-RU" smtClean="0"/>
              <a:t>11.03.12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0574-B6A3-4256-A057-06931BE054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A0359-F99F-4B63-A6A4-5C78BF5E8AF0}" type="datetimeFigureOut">
              <a:rPr lang="ru-RU" smtClean="0"/>
              <a:t>11.03.12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0574-B6A3-4256-A057-06931BE054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A0359-F99F-4B63-A6A4-5C78BF5E8AF0}" type="datetimeFigureOut">
              <a:rPr lang="ru-RU" smtClean="0"/>
              <a:t>11.03.12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0574-B6A3-4256-A057-06931BE054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A0359-F99F-4B63-A6A4-5C78BF5E8AF0}" type="datetimeFigureOut">
              <a:rPr lang="ru-RU" smtClean="0"/>
              <a:t>11.03.12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0574-B6A3-4256-A057-06931BE054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1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A0359-F99F-4B63-A6A4-5C78BF5E8AF0}" type="datetimeFigureOut">
              <a:rPr lang="ru-RU" smtClean="0"/>
              <a:t>11.03.12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A0574-B6A3-4256-A057-06931BE054D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856" y="-27384"/>
            <a:ext cx="8229600" cy="1143000"/>
          </a:xfrm>
        </p:spPr>
        <p:txBody>
          <a:bodyPr/>
          <a:lstStyle/>
          <a:p>
            <a:pPr algn="l"/>
            <a:r>
              <a:rPr lang="ru-RU" i="1" dirty="0" smtClean="0"/>
              <a:t>Устный счёт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9488" y="1163885"/>
            <a:ext cx="3826768" cy="4929411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ru-RU" sz="3600" dirty="0" smtClean="0"/>
              <a:t>0,5 </a:t>
            </a:r>
            <a:r>
              <a:rPr lang="ru-RU" sz="3600" dirty="0"/>
              <a:t>+ </a:t>
            </a:r>
            <a:r>
              <a:rPr lang="ru-RU" sz="3600" dirty="0" smtClean="0"/>
              <a:t>0,5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ru-RU" sz="3600" dirty="0"/>
              <a:t>2,47 – 0,3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ru-RU" sz="3600" dirty="0"/>
              <a:t>0,7 * 5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ru-RU" sz="3600" dirty="0"/>
              <a:t>83,7 : 10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ru-RU" sz="3600" dirty="0"/>
              <a:t>(0,4 + 0,5) * 1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ru-RU" sz="3600" dirty="0"/>
              <a:t>0 *(8,9 – 1,2</a:t>
            </a:r>
            <a:r>
              <a:rPr lang="ru-RU" sz="3600" dirty="0" smtClean="0"/>
              <a:t>)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ru-RU" sz="3600" dirty="0"/>
              <a:t>11 + 3,4 *10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ru-RU" sz="3600" dirty="0"/>
              <a:t>18,2 : 10 + 2</a:t>
            </a:r>
          </a:p>
          <a:p>
            <a:pPr marL="514350" indent="-514350">
              <a:buFont typeface="Arial" pitchFamily="34" charset="0"/>
              <a:buAutoNum type="arabicParenR"/>
            </a:pPr>
            <a:endParaRPr lang="ru-RU" dirty="0"/>
          </a:p>
          <a:p>
            <a:pPr marL="514350" indent="-514350">
              <a:buAutoNum type="arabicParenR"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 txBox="1">
            <a:spLocks/>
          </p:cNvSpPr>
          <p:nvPr/>
        </p:nvSpPr>
        <p:spPr>
          <a:xfrm>
            <a:off x="3049488" y="1163885"/>
            <a:ext cx="3826768" cy="492941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2,17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3,5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8,37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0,9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45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tabLst/>
              <a:defRPr/>
            </a:pPr>
            <a:r>
              <a:rPr lang="ru-RU" sz="3600" dirty="0" smtClean="0"/>
              <a:t>3,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82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46856" y="19776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Проверь себя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2693144"/>
          <a:ext cx="8280920" cy="1743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115"/>
                <a:gridCol w="1035115"/>
                <a:gridCol w="1035115"/>
                <a:gridCol w="1035115"/>
                <a:gridCol w="1035115"/>
                <a:gridCol w="1035115"/>
                <a:gridCol w="1035115"/>
                <a:gridCol w="1035115"/>
              </a:tblGrid>
              <a:tr h="871984">
                <a:tc>
                  <a:txBody>
                    <a:bodyPr/>
                    <a:lstStyle/>
                    <a:p>
                      <a:pPr algn="ctr"/>
                      <a:r>
                        <a:rPr lang="ru-RU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0,9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2,17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8,37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82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3,5</a:t>
                      </a:r>
                      <a:endParaRPr lang="ru-RU" sz="3600" dirty="0"/>
                    </a:p>
                  </a:txBody>
                  <a:tcPr/>
                </a:tc>
              </a:tr>
              <a:tr h="87198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R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C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F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O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I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N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179512" y="197768"/>
            <a:ext cx="8712968" cy="1143000"/>
          </a:xfrm>
          <a:prstGeom prst="rect">
            <a:avLst/>
          </a:prstGeom>
        </p:spPr>
        <p:txBody>
          <a:bodyPr/>
          <a:lstStyle/>
          <a:p>
            <a:pPr lvl="0" fontAlgn="base">
              <a:spcBef>
                <a:spcPct val="0"/>
              </a:spcBef>
              <a:spcAft>
                <a:spcPts val="1800"/>
              </a:spcAf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Расположить полученные ответы в порядке возрастания. </a:t>
            </a:r>
            <a:endParaRPr kumimoji="0" lang="en-US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Поставьте в соответствие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+mj-lt"/>
                <a:ea typeface="Calibri" pitchFamily="34" charset="0"/>
                <a:cs typeface="Times New Roman" pitchFamily="18" charset="0"/>
              </a:rPr>
              <a:t>вашим ответам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буквы латинского алфавита и получите слово. 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16832"/>
            <a:ext cx="8229600" cy="1143000"/>
          </a:xfrm>
        </p:spPr>
        <p:txBody>
          <a:bodyPr>
            <a:noAutofit/>
          </a:bodyPr>
          <a:lstStyle/>
          <a:p>
            <a:r>
              <a:rPr lang="en-US" sz="11000" dirty="0" smtClean="0"/>
              <a:t>F R A C T I O N</a:t>
            </a:r>
            <a:endParaRPr lang="ru-RU" sz="1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700808"/>
            <a:ext cx="8445624" cy="1143000"/>
          </a:xfrm>
        </p:spPr>
        <p:txBody>
          <a:bodyPr>
            <a:normAutofit/>
          </a:bodyPr>
          <a:lstStyle/>
          <a:p>
            <a:r>
              <a:rPr lang="ru-RU" dirty="0"/>
              <a:t>21,4 *6 + 35,46 : 2 + 1438,87 = 1585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46856" y="19776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Вычислите: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 algn="l"/>
            <a:r>
              <a:rPr lang="ru-RU" i="1" dirty="0" smtClean="0"/>
              <a:t>Решим задачу: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79301"/>
            <a:ext cx="8640960" cy="466997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Вини- </a:t>
            </a:r>
            <a:r>
              <a:rPr lang="ru-RU" dirty="0"/>
              <a:t>Пух вместе с Пяточком отправились в старейший университет мира- Болонский в Великобритании, чтобы глубже проникнуться историй науки. Им пришлось изрядно потрудиться. Известно, что до поездки суммарная масса героев была равна 44,25 кг, а разность масс - 20,25 кг. За поездку оба героя похудели на 2 килограмма. Каков вес </a:t>
            </a:r>
            <a:r>
              <a:rPr lang="ru-RU" dirty="0" smtClean="0"/>
              <a:t>Пятачка </a:t>
            </a:r>
            <a:r>
              <a:rPr lang="ru-RU" dirty="0"/>
              <a:t>и </a:t>
            </a:r>
            <a:r>
              <a:rPr lang="ru-RU" dirty="0" smtClean="0"/>
              <a:t>Винни-Пуха </a:t>
            </a:r>
            <a:r>
              <a:rPr lang="ru-RU" dirty="0"/>
              <a:t>по возвращению </a:t>
            </a:r>
            <a:r>
              <a:rPr lang="ru-RU" dirty="0" smtClean="0"/>
              <a:t>на родину?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46856" y="341784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Решите уравнение:</a:t>
            </a:r>
            <a:endParaRPr lang="ru-RU" sz="4400" i="1" dirty="0">
              <a:latin typeface="+mj-lt"/>
              <a:ea typeface="+mj-ea"/>
              <a:cs typeface="+mj-cs"/>
            </a:endParaRPr>
          </a:p>
          <a:p>
            <a:pPr lvl="1"/>
            <a:endParaRPr lang="ru-RU" sz="44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69976" y="1412776"/>
            <a:ext cx="581439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sz="4400" dirty="0" err="1" smtClean="0"/>
              <a:t>х</a:t>
            </a:r>
            <a:r>
              <a:rPr lang="ru-RU" sz="4400" dirty="0" smtClean="0"/>
              <a:t> + 3х – 15,2 = 20,4  </a:t>
            </a:r>
          </a:p>
          <a:p>
            <a:pPr lvl="1"/>
            <a:r>
              <a:rPr lang="ru-RU" sz="4400" dirty="0" smtClean="0"/>
              <a:t>4х = 20,4 + 15,2</a:t>
            </a:r>
          </a:p>
          <a:p>
            <a:pPr lvl="1"/>
            <a:r>
              <a:rPr lang="ru-RU" sz="4400" dirty="0" smtClean="0"/>
              <a:t>4х = 35,6</a:t>
            </a:r>
          </a:p>
          <a:p>
            <a:pPr lvl="1"/>
            <a:r>
              <a:rPr lang="ru-RU" sz="4400" dirty="0" err="1" smtClean="0"/>
              <a:t>х</a:t>
            </a:r>
            <a:r>
              <a:rPr lang="ru-RU" sz="4400" dirty="0" smtClean="0"/>
              <a:t> = 35,6 : 4</a:t>
            </a:r>
          </a:p>
          <a:p>
            <a:pPr lvl="1"/>
            <a:r>
              <a:rPr lang="ru-RU" sz="4400" dirty="0" err="1" smtClean="0"/>
              <a:t>х</a:t>
            </a:r>
            <a:r>
              <a:rPr lang="ru-RU" sz="4400" dirty="0" smtClean="0"/>
              <a:t> = 8,9</a:t>
            </a:r>
          </a:p>
          <a:p>
            <a:pPr lvl="1"/>
            <a:r>
              <a:rPr lang="ru-RU" sz="4400" dirty="0" smtClean="0"/>
              <a:t>Ответ: 8,9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201</Words>
  <Application>Microsoft Office PowerPoint</Application>
  <PresentationFormat>Экран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Устный счёт</vt:lpstr>
      <vt:lpstr>Слайд 2</vt:lpstr>
      <vt:lpstr>Слайд 3</vt:lpstr>
      <vt:lpstr>F R A C T I O N</vt:lpstr>
      <vt:lpstr>21,4 *6 + 35,46 : 2 + 1438,87 = 1585</vt:lpstr>
      <vt:lpstr>Решим задачу: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Устный счёт</dc:title>
  <dc:creator>user</dc:creator>
  <cp:lastModifiedBy>user</cp:lastModifiedBy>
  <cp:revision>10</cp:revision>
  <dcterms:created xsi:type="dcterms:W3CDTF">2012-03-11T17:40:13Z</dcterms:created>
  <dcterms:modified xsi:type="dcterms:W3CDTF">2012-03-11T18:16:14Z</dcterms:modified>
</cp:coreProperties>
</file>