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3" autoAdjust="0"/>
    <p:restoredTop sz="94725" autoAdjust="0"/>
  </p:normalViewPr>
  <p:slideViewPr>
    <p:cSldViewPr>
      <p:cViewPr varScale="1">
        <p:scale>
          <a:sx n="53" d="100"/>
          <a:sy n="53" d="100"/>
        </p:scale>
        <p:origin x="-2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92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929066"/>
            <a:ext cx="9144000" cy="2928934"/>
          </a:xfrm>
        </p:spPr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Классный час: « Никто не забыт. Ничто не забыто</a:t>
            </a:r>
            <a:r>
              <a:rPr lang="ru-RU" sz="4000" b="1" dirty="0" smtClean="0">
                <a:solidFill>
                  <a:srgbClr val="7030A0"/>
                </a:solidFill>
              </a:rPr>
              <a:t>».</a:t>
            </a:r>
          </a:p>
          <a:p>
            <a:endParaRPr lang="ru-RU" sz="4000" dirty="0" smtClean="0">
              <a:solidFill>
                <a:srgbClr val="7030A0"/>
              </a:solidFill>
            </a:endParaRPr>
          </a:p>
          <a:p>
            <a:r>
              <a:rPr lang="ru-RU" sz="3200" b="1" dirty="0" smtClean="0">
                <a:solidFill>
                  <a:srgbClr val="7030A0"/>
                </a:solidFill>
              </a:rPr>
              <a:t>Автор: </a:t>
            </a:r>
            <a:r>
              <a:rPr lang="ru-RU" sz="3200" b="1" dirty="0" smtClean="0">
                <a:solidFill>
                  <a:srgbClr val="7030A0"/>
                </a:solidFill>
              </a:rPr>
              <a:t>Толмачева </a:t>
            </a:r>
            <a:r>
              <a:rPr lang="ru-RU" sz="3200" b="1" dirty="0" smtClean="0">
                <a:solidFill>
                  <a:srgbClr val="7030A0"/>
                </a:solidFill>
              </a:rPr>
              <a:t>Людмила Владимировна</a:t>
            </a:r>
            <a:endParaRPr lang="ru-RU" sz="3200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70 лет Великой Победы. 1945 – 201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0"/>
            <a:ext cx="48672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Учитель: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Проверим работу учащихся у доски 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- Как вы думаете , ребята, почему слов, которые ассоциируются со словом «война» больше, к сожалению? 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(ответы учащихся)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Немыслимо все перечислить, что приносит война.</a:t>
            </a:r>
          </a:p>
          <a:p>
            <a:pPr algn="l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Ведущий: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Мы должны знать и помнить прошлое нашей Родины.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Жизнь! Мы славим величье её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Жить – вот благо и счастье людское 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За него. За счастье твоё и моё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Свои жизни отдали герои 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Работа в группах.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Учащиеся представляют презентации по теме: 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«Герои Советского Союза Петушинского района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»</a:t>
            </a:r>
          </a:p>
          <a:p>
            <a:pPr algn="l"/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1группа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– Березкин Михаил Яковлевич</a:t>
            </a:r>
          </a:p>
          <a:p>
            <a:pPr algn="l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2группа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– Герасимов Григорий Васильевич</a:t>
            </a:r>
          </a:p>
          <a:p>
            <a:pPr algn="l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3группа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– Гусев Иван Михайлович</a:t>
            </a:r>
          </a:p>
          <a:p>
            <a:pPr algn="l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4группа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– Мясников Владимир Владимирович</a:t>
            </a:r>
          </a:p>
          <a:p>
            <a:pPr algn="l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5группа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– Погодин Николай Кузьмич</a:t>
            </a:r>
          </a:p>
          <a:p>
            <a:pPr algn="l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6группа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– Соловьев Константин Владимирович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714752"/>
            <a:ext cx="9144000" cy="314324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 боях Великой Отечественной войны 1941-1945 гг.</a:t>
            </a:r>
            <a:br>
              <a:rPr lang="ru-RU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сражались 9468 воинов из Петушинского района,</a:t>
            </a:r>
            <a:br>
              <a:rPr lang="ru-RU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погибло 5280 человек.</a:t>
            </a:r>
            <a:br>
              <a:rPr lang="ru-RU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Герои Советского Союза:</a:t>
            </a:r>
            <a:br>
              <a:rPr lang="ru-RU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Березкин Михаил Яковлевич;</a:t>
            </a:r>
            <a:br>
              <a:rPr lang="ru-RU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Герасимов Григорий Васильевич;</a:t>
            </a:r>
            <a:br>
              <a:rPr lang="ru-RU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Гусев Иван Михайлович;</a:t>
            </a:r>
            <a:br>
              <a:rPr lang="ru-RU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Мясников Владимир Владимирович;</a:t>
            </a:r>
            <a:br>
              <a:rPr lang="ru-RU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Погодин Николай Кузьмич;</a:t>
            </a:r>
            <a:br>
              <a:rPr lang="ru-RU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Соловьев Константин Владимирович.</a:t>
            </a:r>
          </a:p>
          <a:p>
            <a:endParaRPr lang="ru-RU" dirty="0"/>
          </a:p>
        </p:txBody>
      </p:sp>
      <p:pic>
        <p:nvPicPr>
          <p:cNvPr id="4" name="Рисунок 3" descr="http://vgv.avo.ru/11/f/01840/pamvov_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0"/>
            <a:ext cx="5715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Видео и песня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«Баллада о матери</a:t>
            </a: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»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algn="l"/>
            <a:endParaRPr lang="ru-RU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Учитель: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Герои России ! Их судьбы такие разные и такие похожие !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- Как вы думаете, из чего состоит подвиг русского солдата?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(ответы учащихся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)</a:t>
            </a:r>
          </a:p>
          <a:p>
            <a:pPr algn="l"/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- Я думаю, что подвиг русского солдата состоит из мужества, самоотверженности и высокой идеи.</a:t>
            </a:r>
          </a:p>
          <a:p>
            <a:pPr algn="l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Учитель: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А что означают эти понятия?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(ответы учащихся)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Я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думаю, что мужество включает в себя такие понятия как отвага, смелость, доблесть, решительность, бесстрашие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algn="l">
              <a:buFontTx/>
              <a:buChar char="-"/>
            </a:pP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>
              <a:buFontTx/>
              <a:buChar char="-"/>
            </a:pP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Я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считаю, что самоотверженность – это жертвовать собой во имя Родины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algn="l">
              <a:buFontTx/>
              <a:buChar char="-"/>
            </a:pP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- Для меня высокая идея – это Родина, Отечество, жизнь, свобода, справедливость, независимость.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0"/>
            <a:ext cx="8072494" cy="6357958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Демонстрация картины «Три богатыря» Васнецова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Символичность картины состоит и в том, что она напоминает: в русской земле всегда было достаточно героев. Своей картиной художник демонстрирует могущество, силу духа, храбрость и бесстрашие русского народа.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xn----8sbiecm6bhdx8i.xn--p1ai/sites/default/files/Vasnecov_Tri_bogatir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00042"/>
            <a:ext cx="5940425" cy="3862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3500" b="1" dirty="0" smtClean="0">
                <a:solidFill>
                  <a:schemeClr val="tx2">
                    <a:lumMod val="10000"/>
                  </a:schemeClr>
                </a:solidFill>
              </a:rPr>
              <a:t>Ведущий 1:</a:t>
            </a:r>
            <a:r>
              <a:rPr lang="ru-RU" sz="35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Во все времена дружной, единой семьей выходил русский народ для изгнания алчных завоевателей, пришедших на нашу землю. Он всегда был стойким защитником своей родной обители – земли русской.</a:t>
            </a:r>
          </a:p>
          <a:p>
            <a:pPr algn="l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 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/>
            <a:r>
              <a:rPr lang="ru-RU" sz="3500" b="1" dirty="0" smtClean="0">
                <a:solidFill>
                  <a:schemeClr val="tx2">
                    <a:lumMod val="10000"/>
                  </a:schemeClr>
                </a:solidFill>
              </a:rPr>
              <a:t>Ведущий 2:</a:t>
            </a:r>
            <a:endParaRPr lang="ru-RU" sz="3500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 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 И вечно тем сильна моя страна,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 Что никого нигде не унижала.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 Ведь доброта сильнее, чем война,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 Как бескорыстье действеннее жала. 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 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Встает заря, светла и горяча,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И будет так вовеки нерушимо.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Россия начиналась не с меча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И потому она непобедима !  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                          Эдуард Асадов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Ведущий 3</a:t>
            </a: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algn="l"/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Герои в России были во все времена. Они есть и сегодня и это самое верное доказательство несокрушимости нашей Родины её грядущего возрождения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algn="l"/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Пока есть герои будет жива и Россия.</a:t>
            </a:r>
            <a:endParaRPr lang="ru-RU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/>
            <a:endParaRPr lang="ru-RU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 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Учитель: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2015 год объявлен Годом ветеранов Великой Отечественной войны в странах СНГ.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О необходимости защитить не только историю Великой Отечественной войны, но и всю отечественную историю, говорил Президент России          В.В. Путин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algn="l"/>
            <a:endParaRPr lang="ru-RU" sz="3600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/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Ребята! Если бы у вас появилась возможность, что бы вы рассказали своим сверстникам из другой страны?</a:t>
            </a:r>
            <a:endParaRPr lang="ru-RU" sz="36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Задание</a:t>
            </a: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:</a:t>
            </a:r>
            <a:endParaRPr lang="ru-RU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Закончите предложения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:</a:t>
            </a:r>
          </a:p>
          <a:p>
            <a:pPr algn="l"/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- Родина – это …</a:t>
            </a:r>
          </a:p>
          <a:p>
            <a:pPr algn="l"/>
            <a:endParaRPr lang="ru-RU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Я хочу, что бы …</a:t>
            </a:r>
          </a:p>
          <a:p>
            <a:pPr algn="l"/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Я благодарен своей Родине за то, что …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 </a:t>
            </a:r>
          </a:p>
          <a:p>
            <a:pPr algn="l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Демонстрация видеоролика - «Хотят ли русские войны». </a:t>
            </a:r>
            <a:endParaRPr lang="ru-RU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57166"/>
            <a:ext cx="8229600" cy="2428892"/>
          </a:xfrm>
        </p:spPr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Описание и краткая рекомендация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428868"/>
            <a:ext cx="8572560" cy="4214842"/>
          </a:xfrm>
        </p:spPr>
        <p:txBody>
          <a:bodyPr/>
          <a:lstStyle/>
          <a:p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Данная 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разработка классного часа посвящена Героям Советского Союза Петушинского района Владимирской области. </a:t>
            </a:r>
          </a:p>
          <a:p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Основная цель данного мероприятия состоит в развитии познавательного интереса учащихся, воспитание любви к Родине, патриотизма, готовности служить своему Отечеству.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71480"/>
            <a:ext cx="8143932" cy="4572032"/>
          </a:xfrm>
        </p:spPr>
        <p:txBody>
          <a:bodyPr/>
          <a:lstStyle/>
          <a:p>
            <a:r>
              <a:rPr lang="ru-RU" sz="4000" dirty="0" smtClean="0">
                <a:solidFill>
                  <a:schemeClr val="tx2">
                    <a:lumMod val="10000"/>
                  </a:schemeClr>
                </a:solidFill>
              </a:rPr>
              <a:t>Материал  имеет практическую ценность и может быть использован в образовательном процессе учителями, классными руководителями, организаторами воспитательной работы в школах.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428868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Цель: расширить представление детей о подвиге, героизме, мужестве.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57364"/>
            <a:ext cx="9144000" cy="500063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Задачи</a:t>
            </a: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:</a:t>
            </a:r>
            <a:endParaRPr lang="ru-RU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1.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Формировать позитивную нравственную оценку таких качеств как чувство долга, патриотизм.</a:t>
            </a:r>
          </a:p>
          <a:p>
            <a:pPr algn="l"/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2. Способствовать умению работать в группе, анализировать события и поступки людей.</a:t>
            </a:r>
          </a:p>
          <a:p>
            <a:pPr algn="l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3.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Формировать активную жизненную позицию, воспитывать уважение к своему Отечеству, непримиримость к агрессии и войне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Оборудование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: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выставка книг по теме, рисунки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учащихся ,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видеоклипы на песни «Журавли», «Баллада о матери», «Хотят ли русские войны», портреты Героев Советского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Союза.</a:t>
            </a:r>
          </a:p>
          <a:p>
            <a:pPr algn="l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Оформление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. 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«Улетает юность, как река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То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, что утекает, не вернется.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От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неё лишь подвиг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остаётся  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Память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остаётся навсегда»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                   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Расул Гамзатов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000240"/>
          </a:xfrm>
        </p:spPr>
        <p:txBody>
          <a:bodyPr/>
          <a:lstStyle/>
          <a:p>
            <a:r>
              <a:rPr lang="ru-RU" sz="5400" dirty="0" smtClean="0"/>
              <a:t>Ход классного часа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Ведущий</a:t>
            </a: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Ты хочешь мира! Помни о войне!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 Забыть о ней хотелось бы и мне.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Пока еще таится под золой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Огонь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войны, неистовый и злой,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Пока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еще оружие в цене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                 Почаще вспоминайте о войне.</a:t>
            </a:r>
          </a:p>
          <a:p>
            <a:pPr algn="l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Учитель: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Как вы думаете, о какой войне мы будем сегодня говорить?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(ответы учащихся)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ru-RU" sz="3500" b="1" dirty="0" smtClean="0">
                <a:solidFill>
                  <a:schemeClr val="tx2">
                    <a:lumMod val="10000"/>
                  </a:schemeClr>
                </a:solidFill>
              </a:rPr>
              <a:t>Учитель:</a:t>
            </a:r>
            <a:r>
              <a:rPr lang="ru-RU" sz="35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Да, мы будем говорить о Великой Отечественной войне, самой жестокой и кровавой. 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- Назовите  дату начала и окончания Великой Отечественной войны.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- Как вы понимаете слова «Великая Отечественная война?»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- Против кого воевал наш великий народ? </a:t>
            </a: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(ответы учащихся)</a:t>
            </a:r>
          </a:p>
          <a:p>
            <a:pPr algn="l"/>
            <a:r>
              <a:rPr lang="ru-RU" sz="3500" b="1" dirty="0" smtClean="0">
                <a:solidFill>
                  <a:schemeClr val="tx2">
                    <a:lumMod val="10000"/>
                  </a:schemeClr>
                </a:solidFill>
              </a:rPr>
              <a:t>Ведущий 1</a:t>
            </a:r>
            <a:r>
              <a:rPr lang="ru-RU" sz="35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Воскресный день 22 июня 1941 года навсегда останется в памяти нашего народа. Он стал чертой, поделившей жизнь страны на две части: ту, что была до войны и ту, что предстояло прожить, выстоять и победить!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Ведущий 2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1418 дней и ночей Великой Отечественной войны. Каждый из этих дней требовал от советских людей проявления их лучших качеств, необыкновенной стойкости, мужества и веры в победу.</a:t>
            </a:r>
          </a:p>
          <a:p>
            <a:pPr algn="l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Ведущий 3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Вот что было написано в памятки советского солдата: «За наших матерей, жён, детей! 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За нашу честь и свободу, любимую родину!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Вперед на полный разгром фашистских захватчиков …»</a:t>
            </a:r>
          </a:p>
          <a:p>
            <a:pPr algn="l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Учитель: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Посмотрите на эти ужасные картины войны</a:t>
            </a:r>
          </a:p>
          <a:p>
            <a:pPr algn="l"/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Демонстрируются кадры военной хроники, звучит песня «Журавли»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/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       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- Какие ассоциации возникают у вас со словом «война?»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- Какие ассоциации возникают у вас со словом «мир?»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Приглашаются к доске два человека</a:t>
            </a:r>
          </a:p>
          <a:p>
            <a:pPr algn="l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Задание: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Разместить на доске слова, которые ассоциируются со словами       « мир» и «война»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 </a:t>
            </a:r>
          </a:p>
          <a:p>
            <a:pPr algn="l"/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Работа с классом.</a:t>
            </a:r>
            <a:endParaRPr lang="ru-RU" sz="3200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- Какие вы знаете пословицы о войне и мире?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(ответы учащихся)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- Один в поле, не воин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- В бою кто смел, тот и цел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- Солдат спит, а служба идет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- Где смелость, там и победа</a:t>
            </a:r>
          </a:p>
          <a:p>
            <a:pPr algn="l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- Дружно за мир стоять - войне не бывать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ysClr val="windowText" lastClr="000000"/>
      </a:dk1>
      <a:lt1>
        <a:sysClr val="window" lastClr="FFFFFF"/>
      </a:lt1>
      <a:dk2>
        <a:srgbClr val="FAFA26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</TotalTime>
  <Words>944</Words>
  <PresentationFormat>Экран (4:3)</PresentationFormat>
  <Paragraphs>149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                           </vt:lpstr>
      <vt:lpstr>Описание и краткая рекомендация </vt:lpstr>
      <vt:lpstr>                         </vt:lpstr>
      <vt:lpstr>Цель: расширить представление детей о подвиге, героизме, мужестве.                            </vt:lpstr>
      <vt:lpstr>                          </vt:lpstr>
      <vt:lpstr>Ход классного часа                          </vt:lpstr>
      <vt:lpstr>                          </vt:lpstr>
      <vt:lpstr>                         </vt:lpstr>
      <vt:lpstr>                          </vt:lpstr>
      <vt:lpstr>                         </vt:lpstr>
      <vt:lpstr>                          </vt:lpstr>
      <vt:lpstr>                          </vt:lpstr>
      <vt:lpstr>                         </vt:lpstr>
      <vt:lpstr>                         </vt:lpstr>
      <vt:lpstr>                         </vt:lpstr>
      <vt:lpstr>                         </vt:lpstr>
      <vt:lpstr>                         </vt:lpstr>
      <vt:lpstr>                         </vt:lpstr>
      <vt:lpstr>        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</dc:title>
  <dc:creator>зщзщ</dc:creator>
  <cp:lastModifiedBy>зщзщ</cp:lastModifiedBy>
  <cp:revision>6</cp:revision>
  <dcterms:created xsi:type="dcterms:W3CDTF">2015-05-06T18:58:40Z</dcterms:created>
  <dcterms:modified xsi:type="dcterms:W3CDTF">2015-05-06T19:56:18Z</dcterms:modified>
</cp:coreProperties>
</file>