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EECA-69E5-44C5-BF11-D8AABD0EA9BB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5166-FF4E-49B4-A2D5-4CD66674F3A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EECA-69E5-44C5-BF11-D8AABD0EA9BB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5166-FF4E-49B4-A2D5-4CD66674F3A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EECA-69E5-44C5-BF11-D8AABD0EA9BB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5166-FF4E-49B4-A2D5-4CD66674F3A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EECA-69E5-44C5-BF11-D8AABD0EA9BB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5166-FF4E-49B4-A2D5-4CD66674F3A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EECA-69E5-44C5-BF11-D8AABD0EA9BB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5166-FF4E-49B4-A2D5-4CD66674F3A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EECA-69E5-44C5-BF11-D8AABD0EA9BB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5166-FF4E-49B4-A2D5-4CD66674F3A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EECA-69E5-44C5-BF11-D8AABD0EA9BB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5166-FF4E-49B4-A2D5-4CD66674F3A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EECA-69E5-44C5-BF11-D8AABD0EA9BB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5166-FF4E-49B4-A2D5-4CD66674F3A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EECA-69E5-44C5-BF11-D8AABD0EA9BB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5166-FF4E-49B4-A2D5-4CD66674F3A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EECA-69E5-44C5-BF11-D8AABD0EA9BB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5166-FF4E-49B4-A2D5-4CD66674F3A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EECA-69E5-44C5-BF11-D8AABD0EA9BB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5166-FF4E-49B4-A2D5-4CD66674F3A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7EECA-69E5-44C5-BF11-D8AABD0EA9BB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65166-FF4E-49B4-A2D5-4CD66674F3A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352928" cy="147002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Муниципальное казённое  дошкольное образовательное учреждение детский сад № 42 КВ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869160"/>
            <a:ext cx="6400800" cy="1705744"/>
          </a:xfrm>
        </p:spPr>
        <p:txBody>
          <a:bodyPr>
            <a:normAutofit/>
          </a:bodyPr>
          <a:lstStyle/>
          <a:p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F:\детский сад 2015\Экологический марафон 2012\DSC0388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23728" y="1844824"/>
            <a:ext cx="5459315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Направления системы работы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Формирование системы знаний о живом организме как носителе жизни</a:t>
            </a:r>
          </a:p>
          <a:p>
            <a:r>
              <a:rPr lang="ru-RU" dirty="0" smtClean="0"/>
              <a:t>Формирование системы знаний о среде обитания живых существ</a:t>
            </a:r>
          </a:p>
          <a:p>
            <a:r>
              <a:rPr lang="ru-RU" dirty="0" smtClean="0"/>
              <a:t>Формирование системы знаний о размножении живых существ. Их росте и развитии.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Особенности формирования</a:t>
            </a:r>
            <a:br>
              <a:rPr lang="ru-RU" sz="3600" b="1" dirty="0" smtClean="0"/>
            </a:br>
            <a:r>
              <a:rPr lang="ru-RU" sz="3600" b="1" dirty="0" smtClean="0"/>
              <a:t>системы знаний о природе у детей дошкольного возраста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Непосредственно – образовательная деятельность по экологии ведущая форма</a:t>
            </a:r>
          </a:p>
          <a:p>
            <a:r>
              <a:rPr lang="ru-RU" sz="3600" dirty="0" smtClean="0"/>
              <a:t>Игровая деятельность</a:t>
            </a:r>
          </a:p>
          <a:p>
            <a:r>
              <a:rPr lang="ru-RU" sz="3600" dirty="0" smtClean="0"/>
              <a:t>Путешествия ,занятия – сказки, занятия- игры, </a:t>
            </a:r>
            <a:r>
              <a:rPr lang="ru-RU" sz="3600" dirty="0" err="1" smtClean="0"/>
              <a:t>КВНы</a:t>
            </a:r>
            <a:r>
              <a:rPr lang="ru-RU" sz="3600" dirty="0" smtClean="0"/>
              <a:t>, различные викторины.</a:t>
            </a:r>
          </a:p>
          <a:p>
            <a:r>
              <a:rPr lang="ru-RU" sz="3600" dirty="0" smtClean="0"/>
              <a:t>Экскурсии, прогулки за пределы </a:t>
            </a:r>
            <a:r>
              <a:rPr lang="ru-RU" sz="3600" dirty="0" err="1" smtClean="0"/>
              <a:t>д</a:t>
            </a:r>
            <a:r>
              <a:rPr lang="en-US" sz="3600" dirty="0" smtClean="0"/>
              <a:t>/c</a:t>
            </a:r>
            <a:endParaRPr lang="ru-RU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Методы используемые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Наглядные</a:t>
            </a:r>
          </a:p>
          <a:p>
            <a:r>
              <a:rPr lang="ru-RU" dirty="0" smtClean="0"/>
              <a:t>Практические</a:t>
            </a:r>
          </a:p>
          <a:p>
            <a:r>
              <a:rPr lang="ru-RU" dirty="0" smtClean="0"/>
              <a:t>Словесные                    </a:t>
            </a:r>
          </a:p>
          <a:p>
            <a:r>
              <a:rPr lang="ru-RU" dirty="0" smtClean="0"/>
              <a:t>Опыты</a:t>
            </a:r>
          </a:p>
          <a:p>
            <a:r>
              <a:rPr lang="ru-RU" dirty="0" smtClean="0"/>
              <a:t>Исследования </a:t>
            </a:r>
          </a:p>
          <a:p>
            <a:r>
              <a:rPr lang="ru-RU" dirty="0" err="1" smtClean="0"/>
              <a:t>Эксперементы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122" name="Picture 2" descr="F:\детский сад 2015\Экологический марафон 2012\DSC03892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572000" y="3068960"/>
            <a:ext cx="3779912" cy="28349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013576" cy="230425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Именно в результате </a:t>
            </a:r>
            <a:br>
              <a:rPr lang="ru-RU" sz="3600" dirty="0" smtClean="0"/>
            </a:br>
            <a:r>
              <a:rPr lang="ru-RU" sz="3600" dirty="0" smtClean="0"/>
              <a:t>наблюдений и практической </a:t>
            </a:r>
            <a:br>
              <a:rPr lang="ru-RU" sz="3600" dirty="0" smtClean="0"/>
            </a:br>
            <a:r>
              <a:rPr lang="ru-RU" sz="3600" dirty="0" smtClean="0"/>
              <a:t>деятельности в природе дети начинают понимать что: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068960"/>
            <a:ext cx="8507288" cy="3057203"/>
          </a:xfrm>
        </p:spPr>
        <p:txBody>
          <a:bodyPr/>
          <a:lstStyle/>
          <a:p>
            <a:r>
              <a:rPr lang="ru-RU" dirty="0" smtClean="0"/>
              <a:t>Объекты и явления природы взаимосвязаны и представляют собой единое целое</a:t>
            </a:r>
          </a:p>
          <a:p>
            <a:r>
              <a:rPr lang="ru-RU" dirty="0" smtClean="0"/>
              <a:t>Окружающий мир не является чем-то статичным, он постоянно изменяется.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8769152" cy="597666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Таким образом, разрабатывая систему работы по формированию у детей элементарных знаний об экологии , стремлюсь дать детям знания об объектах природы как живых организмах. О необходимости сохранения их целостности, их потребности, способности чувствовать и  реагировать на благоприятные и неблагоприятные условия окружающей среды.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64288" y="5661248"/>
            <a:ext cx="1532856" cy="493515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Отборочный этап</a:t>
            </a:r>
            <a:br>
              <a:rPr lang="ru-RU" sz="3600" dirty="0" smtClean="0"/>
            </a:br>
            <a:r>
              <a:rPr lang="ru-RU" sz="3600" dirty="0" smtClean="0"/>
              <a:t>«Экологический марафон»</a:t>
            </a:r>
            <a:endParaRPr lang="ru-RU" sz="3600" dirty="0"/>
          </a:p>
        </p:txBody>
      </p:sp>
      <p:pic>
        <p:nvPicPr>
          <p:cNvPr id="1026" name="Picture 2" descr="F:\детский сад 2015\Экологический марафон 2012\DSC0387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898165" y="1772816"/>
            <a:ext cx="3648405" cy="2736304"/>
          </a:xfrm>
          <a:prstGeom prst="rect">
            <a:avLst/>
          </a:prstGeom>
          <a:noFill/>
        </p:spPr>
      </p:pic>
      <p:pic>
        <p:nvPicPr>
          <p:cNvPr id="1027" name="Picture 3" descr="F:\детский сад 2015\Экологический марафон 2012\DSC0387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87082" y="2834934"/>
            <a:ext cx="3864429" cy="2898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Заключительный этап</a:t>
            </a:r>
            <a:br>
              <a:rPr lang="ru-RU" sz="3600" dirty="0" smtClean="0"/>
            </a:br>
            <a:r>
              <a:rPr lang="ru-RU" sz="3600" dirty="0" smtClean="0"/>
              <a:t>«Экологический марафон»</a:t>
            </a:r>
            <a:endParaRPr lang="ru-RU" sz="3600" dirty="0"/>
          </a:p>
        </p:txBody>
      </p:sp>
      <p:pic>
        <p:nvPicPr>
          <p:cNvPr id="2050" name="Picture 2" descr="F:\детский сад 2015\Экологический марафон 2012\DSC0423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3528" y="2276872"/>
            <a:ext cx="2916324" cy="3888432"/>
          </a:xfrm>
          <a:prstGeom prst="rect">
            <a:avLst/>
          </a:prstGeom>
          <a:noFill/>
        </p:spPr>
      </p:pic>
      <p:pic>
        <p:nvPicPr>
          <p:cNvPr id="2051" name="Picture 3" descr="F:\детский сад 2015\Экологический марафон 2012\DSC04230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203848" y="1412776"/>
            <a:ext cx="2841780" cy="3789040"/>
          </a:xfrm>
          <a:prstGeom prst="rect">
            <a:avLst/>
          </a:prstGeom>
          <a:noFill/>
        </p:spPr>
      </p:pic>
      <p:pic>
        <p:nvPicPr>
          <p:cNvPr id="2052" name="Picture 4" descr="F:\детский сад 2015\Экологический марафон 2012\DSC04228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796136" y="2564904"/>
            <a:ext cx="2736304" cy="36484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/>
              <a:t>Обобщённый опыт работы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« </a:t>
            </a:r>
            <a:r>
              <a:rPr lang="ru-RU" b="1" dirty="0" smtClean="0"/>
              <a:t>Формирование представлений и элементарных знаний об экологии у детей дошкольного возраста»</a:t>
            </a:r>
          </a:p>
          <a:p>
            <a:endParaRPr lang="ru-RU" b="1" dirty="0"/>
          </a:p>
          <a:p>
            <a:endParaRPr lang="ru-RU" b="1" dirty="0" smtClean="0"/>
          </a:p>
          <a:p>
            <a:pPr>
              <a:buNone/>
            </a:pPr>
            <a:r>
              <a:rPr lang="ru-RU" sz="2800" dirty="0" smtClean="0"/>
              <a:t>    </a:t>
            </a:r>
          </a:p>
          <a:p>
            <a:pPr>
              <a:buNone/>
            </a:pPr>
            <a:r>
              <a:rPr lang="ru-RU" sz="2800" dirty="0" smtClean="0"/>
              <a:t>Воспитатель </a:t>
            </a:r>
            <a:r>
              <a:rPr lang="ru-RU" sz="2800" dirty="0" err="1" smtClean="0"/>
              <a:t>Гайфуллина</a:t>
            </a:r>
            <a:r>
              <a:rPr lang="ru-RU" sz="2800" dirty="0" smtClean="0"/>
              <a:t> С.В.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Содержание опыта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</a:p>
          <a:p>
            <a:r>
              <a:rPr lang="ru-RU" dirty="0" smtClean="0"/>
              <a:t>Задачи  по формированию системы знаний о природе</a:t>
            </a:r>
          </a:p>
          <a:p>
            <a:r>
              <a:rPr lang="ru-RU" dirty="0" smtClean="0"/>
              <a:t>Особенности формирования системы знаний о природе у детей дошкольного возраста</a:t>
            </a:r>
          </a:p>
          <a:p>
            <a:r>
              <a:rPr lang="ru-RU" dirty="0" smtClean="0"/>
              <a:t>Заключение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Земля наш общий дом, и человек – часть живого мира природы.</a:t>
            </a:r>
            <a:endParaRPr lang="ru-RU" sz="3200" dirty="0"/>
          </a:p>
        </p:txBody>
      </p:sp>
      <p:pic>
        <p:nvPicPr>
          <p:cNvPr id="2050" name="Picture 2" descr="F:\детский сад 2015\Экологический марафон 2012\DSC0389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15616" y="1600200"/>
            <a:ext cx="6912767" cy="4853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301608" cy="1656184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>         Дошкольное детство – это период </a:t>
            </a:r>
            <a:br>
              <a:rPr lang="ru-RU" sz="3200" dirty="0" smtClean="0"/>
            </a:br>
            <a:r>
              <a:rPr lang="ru-RU" sz="3200" dirty="0" smtClean="0"/>
              <a:t>             развития ребёнка, в который</a:t>
            </a:r>
            <a:br>
              <a:rPr lang="ru-RU" sz="3200" dirty="0" smtClean="0"/>
            </a:br>
            <a:r>
              <a:rPr lang="ru-RU" sz="3200" dirty="0" smtClean="0"/>
              <a:t>               начинает складываться его</a:t>
            </a:r>
            <a:br>
              <a:rPr lang="ru-RU" sz="3200" dirty="0" smtClean="0"/>
            </a:br>
            <a:r>
              <a:rPr lang="ru-RU" sz="3200" dirty="0" smtClean="0"/>
              <a:t>                       эмоциональная сфера</a:t>
            </a:r>
            <a:endParaRPr lang="ru-RU" sz="3200" dirty="0"/>
          </a:p>
        </p:txBody>
      </p:sp>
      <p:pic>
        <p:nvPicPr>
          <p:cNvPr id="3074" name="Picture 2" descr="F:\детский сад 2015\Экологический марафон 2012\DSC0389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619672" y="2349500"/>
            <a:ext cx="6480720" cy="37766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Вовлечение в </a:t>
            </a:r>
            <a:r>
              <a:rPr lang="ru-RU" sz="3200" dirty="0" err="1" smtClean="0"/>
              <a:t>практическуюдеятельность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по поддержанию условий для жизни растений и животных.</a:t>
            </a:r>
            <a:endParaRPr lang="ru-RU" sz="3200" dirty="0"/>
          </a:p>
        </p:txBody>
      </p:sp>
      <p:pic>
        <p:nvPicPr>
          <p:cNvPr id="4098" name="Picture 2" descr="F:\детский сад 2015\Экологический марафон 2012\DSC0389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40768"/>
            <a:ext cx="8686800" cy="4450506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Проблема экологического</a:t>
            </a:r>
            <a:br>
              <a:rPr lang="ru-RU" sz="3600" dirty="0" smtClean="0"/>
            </a:br>
            <a:r>
              <a:rPr lang="ru-RU" sz="3600" dirty="0" smtClean="0"/>
              <a:t>образования сегодня волнует</a:t>
            </a:r>
            <a:br>
              <a:rPr lang="ru-RU" sz="3600" dirty="0" smtClean="0"/>
            </a:br>
            <a:r>
              <a:rPr lang="ru-RU" sz="3600" dirty="0" smtClean="0"/>
              <a:t>всех – учёных. Педагогов,</a:t>
            </a:r>
            <a:br>
              <a:rPr lang="ru-RU" sz="3600" dirty="0" smtClean="0"/>
            </a:br>
            <a:r>
              <a:rPr lang="ru-RU" sz="3600" dirty="0" smtClean="0"/>
              <a:t>общественность.</a:t>
            </a:r>
            <a:br>
              <a:rPr lang="ru-RU" sz="3600" dirty="0" smtClean="0"/>
            </a:br>
            <a:r>
              <a:rPr lang="ru-RU" sz="3600" dirty="0" smtClean="0"/>
              <a:t>Чему и как учить детей, чтобы сформировать</a:t>
            </a:r>
            <a:br>
              <a:rPr lang="ru-RU" sz="3600" dirty="0" smtClean="0"/>
            </a:br>
            <a:r>
              <a:rPr lang="ru-RU" sz="3600" dirty="0" smtClean="0"/>
              <a:t>у них на доступном им уровне</a:t>
            </a:r>
            <a:br>
              <a:rPr lang="ru-RU" sz="3600" dirty="0" smtClean="0"/>
            </a:br>
            <a:r>
              <a:rPr lang="ru-RU" sz="3600" dirty="0" smtClean="0"/>
              <a:t>современную научную картину мира,</a:t>
            </a:r>
            <a:br>
              <a:rPr lang="ru-RU" sz="3600" dirty="0" smtClean="0"/>
            </a:br>
            <a:r>
              <a:rPr lang="ru-RU" sz="3600" dirty="0" smtClean="0"/>
              <a:t>об особенностях взаимоотношений в этом мире.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63888" y="4365104"/>
            <a:ext cx="5122912" cy="1761059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474024" cy="568863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« Важно к концу дошкольного</a:t>
            </a:r>
            <a:br>
              <a:rPr lang="ru-RU" sz="3600" dirty="0" smtClean="0"/>
            </a:br>
            <a:r>
              <a:rPr lang="ru-RU" sz="3600" dirty="0" smtClean="0"/>
              <a:t>возраста заложить у ребёнка</a:t>
            </a:r>
            <a:br>
              <a:rPr lang="ru-RU" sz="3600" dirty="0" smtClean="0"/>
            </a:br>
            <a:r>
              <a:rPr lang="ru-RU" sz="3600" dirty="0" smtClean="0"/>
              <a:t>основы экологической культуры</a:t>
            </a:r>
            <a:br>
              <a:rPr lang="ru-RU" sz="3600" dirty="0" smtClean="0"/>
            </a:br>
            <a:r>
              <a:rPr lang="ru-RU" sz="3600" dirty="0" smtClean="0"/>
              <a:t>- подвести его к пониманию</a:t>
            </a:r>
            <a:br>
              <a:rPr lang="ru-RU" sz="3600" dirty="0" smtClean="0"/>
            </a:br>
            <a:r>
              <a:rPr lang="ru-RU" sz="3600" dirty="0" smtClean="0"/>
              <a:t>связи человека с природной</a:t>
            </a:r>
            <a:br>
              <a:rPr lang="ru-RU" sz="3600" dirty="0" smtClean="0"/>
            </a:br>
            <a:r>
              <a:rPr lang="ru-RU" sz="3600" dirty="0" smtClean="0"/>
              <a:t>средой, познакомить с этически </a:t>
            </a:r>
            <a:br>
              <a:rPr lang="ru-RU" sz="3600" dirty="0" smtClean="0"/>
            </a:br>
            <a:r>
              <a:rPr lang="ru-RU" sz="3600" dirty="0" smtClean="0"/>
              <a:t>ценными нормами и правилами</a:t>
            </a:r>
            <a:br>
              <a:rPr lang="ru-RU" sz="3600" dirty="0" smtClean="0"/>
            </a:br>
            <a:r>
              <a:rPr lang="ru-RU" sz="3600" dirty="0" smtClean="0"/>
              <a:t>поведения в природе»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020272" y="4581128"/>
            <a:ext cx="1666528" cy="1545035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Задачи по формированию</a:t>
            </a:r>
            <a:br>
              <a:rPr lang="ru-RU" sz="3600" dirty="0" smtClean="0"/>
            </a:br>
            <a:r>
              <a:rPr lang="ru-RU" sz="3600" dirty="0" smtClean="0"/>
              <a:t>системы знаний о природе.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72816"/>
            <a:ext cx="8147248" cy="4353347"/>
          </a:xfrm>
        </p:spPr>
        <p:txBody>
          <a:bodyPr/>
          <a:lstStyle/>
          <a:p>
            <a:r>
              <a:rPr lang="ru-RU" dirty="0" smtClean="0"/>
              <a:t>Формировать знания о природе</a:t>
            </a:r>
          </a:p>
          <a:p>
            <a:r>
              <a:rPr lang="ru-RU" dirty="0" smtClean="0"/>
              <a:t>Воспитывать у детей любовь к природе через непосредственное общение с ней, восприятие её красоты и многообразия</a:t>
            </a:r>
          </a:p>
          <a:p>
            <a:r>
              <a:rPr lang="ru-RU" dirty="0" smtClean="0"/>
              <a:t>Формировать практические навыки и умения по уходу за живыми существами и некоторые способы охраны природы.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146</TotalTime>
  <Words>271</Words>
  <Application>Microsoft Office PowerPoint</Application>
  <PresentationFormat>Экран (4:3)</PresentationFormat>
  <Paragraphs>43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Муниципальное казённое  дошкольное образовательное учреждение детский сад № 42 КВ</vt:lpstr>
      <vt:lpstr>Обобщённый опыт работы</vt:lpstr>
      <vt:lpstr>Содержание опыта</vt:lpstr>
      <vt:lpstr>Земля наш общий дом, и человек – часть живого мира природы.</vt:lpstr>
      <vt:lpstr>         Дошкольное детство – это период               развития ребёнка, в который                начинает складываться его                        эмоциональная сфера</vt:lpstr>
      <vt:lpstr>Вовлечение в практическуюдеятельность по поддержанию условий для жизни растений и животных.</vt:lpstr>
      <vt:lpstr>Проблема экологического образования сегодня волнует всех – учёных. Педагогов, общественность. Чему и как учить детей, чтобы сформировать у них на доступном им уровне современную научную картину мира, об особенностях взаимоотношений в этом мире.    </vt:lpstr>
      <vt:lpstr>« Важно к концу дошкольного возраста заложить у ребёнка основы экологической культуры - подвести его к пониманию связи человека с природной средой, познакомить с этически  ценными нормами и правилами поведения в природе»  </vt:lpstr>
      <vt:lpstr>Задачи по формированию системы знаний о природе.</vt:lpstr>
      <vt:lpstr>Направления системы работы</vt:lpstr>
      <vt:lpstr>Особенности формирования системы знаний о природе у детей дошкольного возраста</vt:lpstr>
      <vt:lpstr>Методы используемые</vt:lpstr>
      <vt:lpstr>Именно в результате  наблюдений и практической  деятельности в природе дети начинают понимать что:</vt:lpstr>
      <vt:lpstr>Таким образом, разрабатывая систему работы по формированию у детей элементарных знаний об экологии , стремлюсь дать детям знания об объектах природы как живых организмах. О необходимости сохранения их целостности, их потребности, способности чувствовать и  реагировать на благоприятные и неблагоприятные условия окружающей среды. </vt:lpstr>
      <vt:lpstr>Отборочный этап «Экологический марафон»</vt:lpstr>
      <vt:lpstr>Заключительный этап «Экологический марафон»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казённое  дошкольное образовательное учреждение детский сад № 42 КВ</dc:title>
  <dc:creator>User</dc:creator>
  <cp:lastModifiedBy>Юля</cp:lastModifiedBy>
  <cp:revision>18</cp:revision>
  <dcterms:created xsi:type="dcterms:W3CDTF">2015-04-29T07:27:48Z</dcterms:created>
  <dcterms:modified xsi:type="dcterms:W3CDTF">2015-05-07T10:43:04Z</dcterms:modified>
</cp:coreProperties>
</file>