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8" r:id="rId8"/>
    <p:sldId id="267" r:id="rId9"/>
    <p:sldId id="258" r:id="rId10"/>
    <p:sldId id="259" r:id="rId11"/>
    <p:sldId id="260" r:id="rId12"/>
    <p:sldId id="269" r:id="rId13"/>
    <p:sldId id="272" r:id="rId14"/>
    <p:sldId id="273" r:id="rId15"/>
    <p:sldId id="274" r:id="rId16"/>
    <p:sldId id="270" r:id="rId17"/>
    <p:sldId id="271" r:id="rId18"/>
    <p:sldId id="275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5BAE1-9A70-4565-B6EC-007505C9C7A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7A1A82-9665-41EF-81CA-5C59D12F10BF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 smtClean="0"/>
            <a:t>Предпосылки объединения русских земель в единое государство</a:t>
          </a:r>
          <a:endParaRPr lang="ru-RU" dirty="0"/>
        </a:p>
      </dgm:t>
    </dgm:pt>
    <dgm:pt modelId="{91295CA7-6731-43FD-8C3B-08B8C2D8FB31}" type="parTrans" cxnId="{080E1A3D-4260-4D95-9EDC-7065CEA61BD8}">
      <dgm:prSet/>
      <dgm:spPr/>
      <dgm:t>
        <a:bodyPr/>
        <a:lstStyle/>
        <a:p>
          <a:endParaRPr lang="ru-RU"/>
        </a:p>
      </dgm:t>
    </dgm:pt>
    <dgm:pt modelId="{E5DEBA5D-193C-4D28-856B-862BD902E453}" type="sibTrans" cxnId="{080E1A3D-4260-4D95-9EDC-7065CEA61BD8}">
      <dgm:prSet/>
      <dgm:spPr/>
      <dgm:t>
        <a:bodyPr/>
        <a:lstStyle/>
        <a:p>
          <a:endParaRPr lang="ru-RU"/>
        </a:p>
      </dgm:t>
    </dgm:pt>
    <dgm:pt modelId="{8B992070-3940-40C0-B869-4A728F0E1395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Социально-экономические </a:t>
          </a:r>
          <a:endParaRPr lang="ru-RU" b="1" dirty="0">
            <a:solidFill>
              <a:srgbClr val="FFFF00"/>
            </a:solidFill>
          </a:endParaRPr>
        </a:p>
      </dgm:t>
    </dgm:pt>
    <dgm:pt modelId="{C07B2C37-9947-4BC3-9665-774E9F43BC7F}" type="parTrans" cxnId="{72FACE87-40FB-4B04-8F2F-76119CA41C8E}">
      <dgm:prSet/>
      <dgm:spPr/>
      <dgm:t>
        <a:bodyPr/>
        <a:lstStyle/>
        <a:p>
          <a:endParaRPr lang="ru-RU"/>
        </a:p>
      </dgm:t>
    </dgm:pt>
    <dgm:pt modelId="{A3C551BE-5096-4690-93DE-813B65F362ED}" type="sibTrans" cxnId="{72FACE87-40FB-4B04-8F2F-76119CA41C8E}">
      <dgm:prSet/>
      <dgm:spPr/>
      <dgm:t>
        <a:bodyPr/>
        <a:lstStyle/>
        <a:p>
          <a:endParaRPr lang="ru-RU"/>
        </a:p>
      </dgm:t>
    </dgm:pt>
    <dgm:pt modelId="{91456B8D-C4FC-47D8-AFE7-5443E06CE0A2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Политические</a:t>
          </a:r>
          <a:endParaRPr lang="ru-RU" b="1" dirty="0">
            <a:solidFill>
              <a:srgbClr val="FFFF00"/>
            </a:solidFill>
          </a:endParaRPr>
        </a:p>
      </dgm:t>
    </dgm:pt>
    <dgm:pt modelId="{18DFB553-4DFD-4DE0-8151-A8AF8A6F494E}" type="parTrans" cxnId="{A4A91E83-A69D-4522-B783-D48DB1CAF927}">
      <dgm:prSet/>
      <dgm:spPr/>
      <dgm:t>
        <a:bodyPr/>
        <a:lstStyle/>
        <a:p>
          <a:endParaRPr lang="ru-RU"/>
        </a:p>
      </dgm:t>
    </dgm:pt>
    <dgm:pt modelId="{4E092511-220A-4DD2-AA4E-D2D097EACC3D}" type="sibTrans" cxnId="{A4A91E83-A69D-4522-B783-D48DB1CAF927}">
      <dgm:prSet/>
      <dgm:spPr/>
      <dgm:t>
        <a:bodyPr/>
        <a:lstStyle/>
        <a:p>
          <a:endParaRPr lang="ru-RU"/>
        </a:p>
      </dgm:t>
    </dgm:pt>
    <dgm:pt modelId="{4A7E5131-A637-485C-ABC4-C263B1CD5C9F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Духовные</a:t>
          </a:r>
          <a:endParaRPr lang="ru-RU" b="1" dirty="0">
            <a:solidFill>
              <a:srgbClr val="FFFF00"/>
            </a:solidFill>
          </a:endParaRPr>
        </a:p>
      </dgm:t>
    </dgm:pt>
    <dgm:pt modelId="{43A9D686-3858-48A2-9B84-9787667A3E54}" type="parTrans" cxnId="{264C7EEE-E89A-4D0A-9D8E-4930D22D82C3}">
      <dgm:prSet/>
      <dgm:spPr/>
      <dgm:t>
        <a:bodyPr/>
        <a:lstStyle/>
        <a:p>
          <a:endParaRPr lang="ru-RU"/>
        </a:p>
      </dgm:t>
    </dgm:pt>
    <dgm:pt modelId="{DAF345C9-72C7-44FB-A08A-2069089B3D5C}" type="sibTrans" cxnId="{264C7EEE-E89A-4D0A-9D8E-4930D22D82C3}">
      <dgm:prSet/>
      <dgm:spPr/>
      <dgm:t>
        <a:bodyPr/>
        <a:lstStyle/>
        <a:p>
          <a:endParaRPr lang="ru-RU"/>
        </a:p>
      </dgm:t>
    </dgm:pt>
    <dgm:pt modelId="{12C228B7-371C-4368-A81E-73CE4B279B04}" type="pres">
      <dgm:prSet presAssocID="{E4B5BAE1-9A70-4565-B6EC-007505C9C7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38953B-89DC-4F05-A9B1-C63CB63905D1}" type="pres">
      <dgm:prSet presAssocID="{517A1A82-9665-41EF-81CA-5C59D12F10BF}" presName="hierRoot1" presStyleCnt="0">
        <dgm:presLayoutVars>
          <dgm:hierBranch val="init"/>
        </dgm:presLayoutVars>
      </dgm:prSet>
      <dgm:spPr/>
    </dgm:pt>
    <dgm:pt modelId="{65CBDFE1-16F9-44A7-9BAE-FDDE6AD5C062}" type="pres">
      <dgm:prSet presAssocID="{517A1A82-9665-41EF-81CA-5C59D12F10BF}" presName="rootComposite1" presStyleCnt="0"/>
      <dgm:spPr/>
    </dgm:pt>
    <dgm:pt modelId="{A84FC8CA-E7BC-4E53-A19F-5C06790552DF}" type="pres">
      <dgm:prSet presAssocID="{517A1A82-9665-41EF-81CA-5C59D12F10BF}" presName="rootText1" presStyleLbl="node0" presStyleIdx="0" presStyleCnt="1" custScaleX="341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E065EE-C155-4175-844F-E7679FECC7FF}" type="pres">
      <dgm:prSet presAssocID="{517A1A82-9665-41EF-81CA-5C59D12F10B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36476F2-24E8-4838-AA94-D11E337BB63C}" type="pres">
      <dgm:prSet presAssocID="{517A1A82-9665-41EF-81CA-5C59D12F10BF}" presName="hierChild2" presStyleCnt="0"/>
      <dgm:spPr/>
    </dgm:pt>
    <dgm:pt modelId="{ADFBB649-2852-463E-B826-3042A5203D12}" type="pres">
      <dgm:prSet presAssocID="{C07B2C37-9947-4BC3-9665-774E9F43BC7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9FE037D-EC4A-4143-8061-20302DCB9E90}" type="pres">
      <dgm:prSet presAssocID="{8B992070-3940-40C0-B869-4A728F0E1395}" presName="hierRoot2" presStyleCnt="0">
        <dgm:presLayoutVars>
          <dgm:hierBranch val="init"/>
        </dgm:presLayoutVars>
      </dgm:prSet>
      <dgm:spPr/>
    </dgm:pt>
    <dgm:pt modelId="{9E870F8E-249C-41DF-92CF-F3C2CB85463A}" type="pres">
      <dgm:prSet presAssocID="{8B992070-3940-40C0-B869-4A728F0E1395}" presName="rootComposite" presStyleCnt="0"/>
      <dgm:spPr/>
    </dgm:pt>
    <dgm:pt modelId="{73097957-1272-4CED-8F90-02827DB3FE76}" type="pres">
      <dgm:prSet presAssocID="{8B992070-3940-40C0-B869-4A728F0E1395}" presName="rootText" presStyleLbl="node2" presStyleIdx="0" presStyleCnt="3" custScaleY="168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4BE2A3-828F-4268-8C51-5C85DE92B939}" type="pres">
      <dgm:prSet presAssocID="{8B992070-3940-40C0-B869-4A728F0E1395}" presName="rootConnector" presStyleLbl="node2" presStyleIdx="0" presStyleCnt="3"/>
      <dgm:spPr/>
      <dgm:t>
        <a:bodyPr/>
        <a:lstStyle/>
        <a:p>
          <a:endParaRPr lang="ru-RU"/>
        </a:p>
      </dgm:t>
    </dgm:pt>
    <dgm:pt modelId="{3D9E28F1-4A8E-43DE-A694-A1B79F5F6C64}" type="pres">
      <dgm:prSet presAssocID="{8B992070-3940-40C0-B869-4A728F0E1395}" presName="hierChild4" presStyleCnt="0"/>
      <dgm:spPr/>
    </dgm:pt>
    <dgm:pt modelId="{D47E6169-148E-4DAB-B3F4-0B3710DD694F}" type="pres">
      <dgm:prSet presAssocID="{8B992070-3940-40C0-B869-4A728F0E1395}" presName="hierChild5" presStyleCnt="0"/>
      <dgm:spPr/>
    </dgm:pt>
    <dgm:pt modelId="{5CF08E4A-73E1-4416-BBCB-49A6220CD422}" type="pres">
      <dgm:prSet presAssocID="{18DFB553-4DFD-4DE0-8151-A8AF8A6F494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FB9444A-DA6D-4F3F-91CE-054DFA4F0A6E}" type="pres">
      <dgm:prSet presAssocID="{91456B8D-C4FC-47D8-AFE7-5443E06CE0A2}" presName="hierRoot2" presStyleCnt="0">
        <dgm:presLayoutVars>
          <dgm:hierBranch val="init"/>
        </dgm:presLayoutVars>
      </dgm:prSet>
      <dgm:spPr/>
    </dgm:pt>
    <dgm:pt modelId="{CFAD1210-7175-4C59-9939-09828A4FB7FB}" type="pres">
      <dgm:prSet presAssocID="{91456B8D-C4FC-47D8-AFE7-5443E06CE0A2}" presName="rootComposite" presStyleCnt="0"/>
      <dgm:spPr/>
    </dgm:pt>
    <dgm:pt modelId="{459699E7-4A63-420C-8FAC-3D299DF6B254}" type="pres">
      <dgm:prSet presAssocID="{91456B8D-C4FC-47D8-AFE7-5443E06CE0A2}" presName="rootText" presStyleLbl="node2" presStyleIdx="1" presStyleCnt="3" custScaleY="1659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8A3C3F-A20A-4B77-B5DC-85B60B570342}" type="pres">
      <dgm:prSet presAssocID="{91456B8D-C4FC-47D8-AFE7-5443E06CE0A2}" presName="rootConnector" presStyleLbl="node2" presStyleIdx="1" presStyleCnt="3"/>
      <dgm:spPr/>
      <dgm:t>
        <a:bodyPr/>
        <a:lstStyle/>
        <a:p>
          <a:endParaRPr lang="ru-RU"/>
        </a:p>
      </dgm:t>
    </dgm:pt>
    <dgm:pt modelId="{5AA70F3C-2EFA-4F4A-8209-CE66A9E9A6FF}" type="pres">
      <dgm:prSet presAssocID="{91456B8D-C4FC-47D8-AFE7-5443E06CE0A2}" presName="hierChild4" presStyleCnt="0"/>
      <dgm:spPr/>
    </dgm:pt>
    <dgm:pt modelId="{0B6FF374-73CB-4594-913A-3DED8656C944}" type="pres">
      <dgm:prSet presAssocID="{91456B8D-C4FC-47D8-AFE7-5443E06CE0A2}" presName="hierChild5" presStyleCnt="0"/>
      <dgm:spPr/>
    </dgm:pt>
    <dgm:pt modelId="{5974CA2B-BE8D-4268-BC16-0E9EFA6AED66}" type="pres">
      <dgm:prSet presAssocID="{43A9D686-3858-48A2-9B84-9787667A3E54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7944B3E-1E87-470C-8549-AE7551545B68}" type="pres">
      <dgm:prSet presAssocID="{4A7E5131-A637-485C-ABC4-C263B1CD5C9F}" presName="hierRoot2" presStyleCnt="0">
        <dgm:presLayoutVars>
          <dgm:hierBranch val="init"/>
        </dgm:presLayoutVars>
      </dgm:prSet>
      <dgm:spPr/>
    </dgm:pt>
    <dgm:pt modelId="{0E30EE27-1D13-44E6-8643-780BCC929B4B}" type="pres">
      <dgm:prSet presAssocID="{4A7E5131-A637-485C-ABC4-C263B1CD5C9F}" presName="rootComposite" presStyleCnt="0"/>
      <dgm:spPr/>
    </dgm:pt>
    <dgm:pt modelId="{9D2DAF2B-ADD5-44A2-BCF5-D6A5B6C80EB5}" type="pres">
      <dgm:prSet presAssocID="{4A7E5131-A637-485C-ABC4-C263B1CD5C9F}" presName="rootText" presStyleLbl="node2" presStyleIdx="2" presStyleCnt="3" custScaleY="1659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D568C5-8360-4340-83DD-2416E9B36C1A}" type="pres">
      <dgm:prSet presAssocID="{4A7E5131-A637-485C-ABC4-C263B1CD5C9F}" presName="rootConnector" presStyleLbl="node2" presStyleIdx="2" presStyleCnt="3"/>
      <dgm:spPr/>
      <dgm:t>
        <a:bodyPr/>
        <a:lstStyle/>
        <a:p>
          <a:endParaRPr lang="ru-RU"/>
        </a:p>
      </dgm:t>
    </dgm:pt>
    <dgm:pt modelId="{519C81BF-D07F-4A66-A063-E8B4CFBA4B4D}" type="pres">
      <dgm:prSet presAssocID="{4A7E5131-A637-485C-ABC4-C263B1CD5C9F}" presName="hierChild4" presStyleCnt="0"/>
      <dgm:spPr/>
    </dgm:pt>
    <dgm:pt modelId="{55D839FF-4AA7-4C4E-B71A-11191A9DEC11}" type="pres">
      <dgm:prSet presAssocID="{4A7E5131-A637-485C-ABC4-C263B1CD5C9F}" presName="hierChild5" presStyleCnt="0"/>
      <dgm:spPr/>
    </dgm:pt>
    <dgm:pt modelId="{ED7B18BF-3814-4806-93A0-529F13381A0D}" type="pres">
      <dgm:prSet presAssocID="{517A1A82-9665-41EF-81CA-5C59D12F10BF}" presName="hierChild3" presStyleCnt="0"/>
      <dgm:spPr/>
    </dgm:pt>
  </dgm:ptLst>
  <dgm:cxnLst>
    <dgm:cxn modelId="{78369423-5B6C-4E84-AE35-38D6EB45E2D0}" type="presOf" srcId="{43A9D686-3858-48A2-9B84-9787667A3E54}" destId="{5974CA2B-BE8D-4268-BC16-0E9EFA6AED66}" srcOrd="0" destOrd="0" presId="urn:microsoft.com/office/officeart/2005/8/layout/orgChart1"/>
    <dgm:cxn modelId="{593F0856-D20D-45B5-8456-106314A128BB}" type="presOf" srcId="{C07B2C37-9947-4BC3-9665-774E9F43BC7F}" destId="{ADFBB649-2852-463E-B826-3042A5203D12}" srcOrd="0" destOrd="0" presId="urn:microsoft.com/office/officeart/2005/8/layout/orgChart1"/>
    <dgm:cxn modelId="{C1995F7D-8547-46B4-A931-82D0D0D0392B}" type="presOf" srcId="{91456B8D-C4FC-47D8-AFE7-5443E06CE0A2}" destId="{459699E7-4A63-420C-8FAC-3D299DF6B254}" srcOrd="0" destOrd="0" presId="urn:microsoft.com/office/officeart/2005/8/layout/orgChart1"/>
    <dgm:cxn modelId="{8550FD7D-238E-4E3F-AEA7-804E39AE36D4}" type="presOf" srcId="{8B992070-3940-40C0-B869-4A728F0E1395}" destId="{73097957-1272-4CED-8F90-02827DB3FE76}" srcOrd="0" destOrd="0" presId="urn:microsoft.com/office/officeart/2005/8/layout/orgChart1"/>
    <dgm:cxn modelId="{4E684ED1-7E32-499F-AE9D-4A8DCD68FC43}" type="presOf" srcId="{91456B8D-C4FC-47D8-AFE7-5443E06CE0A2}" destId="{138A3C3F-A20A-4B77-B5DC-85B60B570342}" srcOrd="1" destOrd="0" presId="urn:microsoft.com/office/officeart/2005/8/layout/orgChart1"/>
    <dgm:cxn modelId="{A4A91E83-A69D-4522-B783-D48DB1CAF927}" srcId="{517A1A82-9665-41EF-81CA-5C59D12F10BF}" destId="{91456B8D-C4FC-47D8-AFE7-5443E06CE0A2}" srcOrd="1" destOrd="0" parTransId="{18DFB553-4DFD-4DE0-8151-A8AF8A6F494E}" sibTransId="{4E092511-220A-4DD2-AA4E-D2D097EACC3D}"/>
    <dgm:cxn modelId="{7808EB16-BF65-4161-BD68-A8C6DABAAC2B}" type="presOf" srcId="{8B992070-3940-40C0-B869-4A728F0E1395}" destId="{314BE2A3-828F-4268-8C51-5C85DE92B939}" srcOrd="1" destOrd="0" presId="urn:microsoft.com/office/officeart/2005/8/layout/orgChart1"/>
    <dgm:cxn modelId="{080E1A3D-4260-4D95-9EDC-7065CEA61BD8}" srcId="{E4B5BAE1-9A70-4565-B6EC-007505C9C7A5}" destId="{517A1A82-9665-41EF-81CA-5C59D12F10BF}" srcOrd="0" destOrd="0" parTransId="{91295CA7-6731-43FD-8C3B-08B8C2D8FB31}" sibTransId="{E5DEBA5D-193C-4D28-856B-862BD902E453}"/>
    <dgm:cxn modelId="{264C7EEE-E89A-4D0A-9D8E-4930D22D82C3}" srcId="{517A1A82-9665-41EF-81CA-5C59D12F10BF}" destId="{4A7E5131-A637-485C-ABC4-C263B1CD5C9F}" srcOrd="2" destOrd="0" parTransId="{43A9D686-3858-48A2-9B84-9787667A3E54}" sibTransId="{DAF345C9-72C7-44FB-A08A-2069089B3D5C}"/>
    <dgm:cxn modelId="{39BFDD70-DEFF-4C35-87BF-5CADCB1DE6D6}" type="presOf" srcId="{18DFB553-4DFD-4DE0-8151-A8AF8A6F494E}" destId="{5CF08E4A-73E1-4416-BBCB-49A6220CD422}" srcOrd="0" destOrd="0" presId="urn:microsoft.com/office/officeart/2005/8/layout/orgChart1"/>
    <dgm:cxn modelId="{F65B3407-E311-4C37-B3B1-ADB8B093069A}" type="presOf" srcId="{E4B5BAE1-9A70-4565-B6EC-007505C9C7A5}" destId="{12C228B7-371C-4368-A81E-73CE4B279B04}" srcOrd="0" destOrd="0" presId="urn:microsoft.com/office/officeart/2005/8/layout/orgChart1"/>
    <dgm:cxn modelId="{72FACE87-40FB-4B04-8F2F-76119CA41C8E}" srcId="{517A1A82-9665-41EF-81CA-5C59D12F10BF}" destId="{8B992070-3940-40C0-B869-4A728F0E1395}" srcOrd="0" destOrd="0" parTransId="{C07B2C37-9947-4BC3-9665-774E9F43BC7F}" sibTransId="{A3C551BE-5096-4690-93DE-813B65F362ED}"/>
    <dgm:cxn modelId="{F2E980EF-A87E-4124-96F8-FDF840450EC0}" type="presOf" srcId="{517A1A82-9665-41EF-81CA-5C59D12F10BF}" destId="{83E065EE-C155-4175-844F-E7679FECC7FF}" srcOrd="1" destOrd="0" presId="urn:microsoft.com/office/officeart/2005/8/layout/orgChart1"/>
    <dgm:cxn modelId="{D039CE3C-1AF3-4A8E-AD6C-81106F5B0BBB}" type="presOf" srcId="{4A7E5131-A637-485C-ABC4-C263B1CD5C9F}" destId="{9D2DAF2B-ADD5-44A2-BCF5-D6A5B6C80EB5}" srcOrd="0" destOrd="0" presId="urn:microsoft.com/office/officeart/2005/8/layout/orgChart1"/>
    <dgm:cxn modelId="{0D132C4B-EFCF-4C83-987F-EB7B210F04F9}" type="presOf" srcId="{4A7E5131-A637-485C-ABC4-C263B1CD5C9F}" destId="{3ED568C5-8360-4340-83DD-2416E9B36C1A}" srcOrd="1" destOrd="0" presId="urn:microsoft.com/office/officeart/2005/8/layout/orgChart1"/>
    <dgm:cxn modelId="{12A1BEBD-CB8C-4EB9-9382-F84CC15985FF}" type="presOf" srcId="{517A1A82-9665-41EF-81CA-5C59D12F10BF}" destId="{A84FC8CA-E7BC-4E53-A19F-5C06790552DF}" srcOrd="0" destOrd="0" presId="urn:microsoft.com/office/officeart/2005/8/layout/orgChart1"/>
    <dgm:cxn modelId="{26D19F55-7CA0-4EA4-9008-969A8FE0D50D}" type="presParOf" srcId="{12C228B7-371C-4368-A81E-73CE4B279B04}" destId="{DA38953B-89DC-4F05-A9B1-C63CB63905D1}" srcOrd="0" destOrd="0" presId="urn:microsoft.com/office/officeart/2005/8/layout/orgChart1"/>
    <dgm:cxn modelId="{40CD5204-1698-416F-B961-908A0F8A13CB}" type="presParOf" srcId="{DA38953B-89DC-4F05-A9B1-C63CB63905D1}" destId="{65CBDFE1-16F9-44A7-9BAE-FDDE6AD5C062}" srcOrd="0" destOrd="0" presId="urn:microsoft.com/office/officeart/2005/8/layout/orgChart1"/>
    <dgm:cxn modelId="{CABE6F3B-06E2-4EF4-B4BA-F36F30B63D84}" type="presParOf" srcId="{65CBDFE1-16F9-44A7-9BAE-FDDE6AD5C062}" destId="{A84FC8CA-E7BC-4E53-A19F-5C06790552DF}" srcOrd="0" destOrd="0" presId="urn:microsoft.com/office/officeart/2005/8/layout/orgChart1"/>
    <dgm:cxn modelId="{FCC7B189-AEED-413E-8728-E22A25E54B45}" type="presParOf" srcId="{65CBDFE1-16F9-44A7-9BAE-FDDE6AD5C062}" destId="{83E065EE-C155-4175-844F-E7679FECC7FF}" srcOrd="1" destOrd="0" presId="urn:microsoft.com/office/officeart/2005/8/layout/orgChart1"/>
    <dgm:cxn modelId="{F663CB2E-8E0E-4BF2-B32A-9F800D935B93}" type="presParOf" srcId="{DA38953B-89DC-4F05-A9B1-C63CB63905D1}" destId="{836476F2-24E8-4838-AA94-D11E337BB63C}" srcOrd="1" destOrd="0" presId="urn:microsoft.com/office/officeart/2005/8/layout/orgChart1"/>
    <dgm:cxn modelId="{09A6163F-BAF1-4A12-9E7D-AC2843E401C2}" type="presParOf" srcId="{836476F2-24E8-4838-AA94-D11E337BB63C}" destId="{ADFBB649-2852-463E-B826-3042A5203D12}" srcOrd="0" destOrd="0" presId="urn:microsoft.com/office/officeart/2005/8/layout/orgChart1"/>
    <dgm:cxn modelId="{BB014947-4EC8-485A-9133-47C9C8EFFAE2}" type="presParOf" srcId="{836476F2-24E8-4838-AA94-D11E337BB63C}" destId="{79FE037D-EC4A-4143-8061-20302DCB9E90}" srcOrd="1" destOrd="0" presId="urn:microsoft.com/office/officeart/2005/8/layout/orgChart1"/>
    <dgm:cxn modelId="{C8223F1D-4A47-46E2-99A1-2725832F2587}" type="presParOf" srcId="{79FE037D-EC4A-4143-8061-20302DCB9E90}" destId="{9E870F8E-249C-41DF-92CF-F3C2CB85463A}" srcOrd="0" destOrd="0" presId="urn:microsoft.com/office/officeart/2005/8/layout/orgChart1"/>
    <dgm:cxn modelId="{B986DAF5-2E6D-4C88-A650-90BE85201D5D}" type="presParOf" srcId="{9E870F8E-249C-41DF-92CF-F3C2CB85463A}" destId="{73097957-1272-4CED-8F90-02827DB3FE76}" srcOrd="0" destOrd="0" presId="urn:microsoft.com/office/officeart/2005/8/layout/orgChart1"/>
    <dgm:cxn modelId="{733CD7B0-AC0A-4AFF-91C4-F354DB04A4C9}" type="presParOf" srcId="{9E870F8E-249C-41DF-92CF-F3C2CB85463A}" destId="{314BE2A3-828F-4268-8C51-5C85DE92B939}" srcOrd="1" destOrd="0" presId="urn:microsoft.com/office/officeart/2005/8/layout/orgChart1"/>
    <dgm:cxn modelId="{CC29F782-9C95-4A7F-B8CB-0448F11EB8CB}" type="presParOf" srcId="{79FE037D-EC4A-4143-8061-20302DCB9E90}" destId="{3D9E28F1-4A8E-43DE-A694-A1B79F5F6C64}" srcOrd="1" destOrd="0" presId="urn:microsoft.com/office/officeart/2005/8/layout/orgChart1"/>
    <dgm:cxn modelId="{6D92F798-CD9B-4E94-AC12-E5F4D64DA646}" type="presParOf" srcId="{79FE037D-EC4A-4143-8061-20302DCB9E90}" destId="{D47E6169-148E-4DAB-B3F4-0B3710DD694F}" srcOrd="2" destOrd="0" presId="urn:microsoft.com/office/officeart/2005/8/layout/orgChart1"/>
    <dgm:cxn modelId="{16D1C18A-AA48-43A6-90CB-F14C3C3267BF}" type="presParOf" srcId="{836476F2-24E8-4838-AA94-D11E337BB63C}" destId="{5CF08E4A-73E1-4416-BBCB-49A6220CD422}" srcOrd="2" destOrd="0" presId="urn:microsoft.com/office/officeart/2005/8/layout/orgChart1"/>
    <dgm:cxn modelId="{66047C41-C730-43B4-A380-ABFBB45B508F}" type="presParOf" srcId="{836476F2-24E8-4838-AA94-D11E337BB63C}" destId="{FFB9444A-DA6D-4F3F-91CE-054DFA4F0A6E}" srcOrd="3" destOrd="0" presId="urn:microsoft.com/office/officeart/2005/8/layout/orgChart1"/>
    <dgm:cxn modelId="{C0ADE052-8E01-43A4-A1B2-0981E02EFF15}" type="presParOf" srcId="{FFB9444A-DA6D-4F3F-91CE-054DFA4F0A6E}" destId="{CFAD1210-7175-4C59-9939-09828A4FB7FB}" srcOrd="0" destOrd="0" presId="urn:microsoft.com/office/officeart/2005/8/layout/orgChart1"/>
    <dgm:cxn modelId="{D0E345AA-3326-4210-B08B-B7C0A121CD06}" type="presParOf" srcId="{CFAD1210-7175-4C59-9939-09828A4FB7FB}" destId="{459699E7-4A63-420C-8FAC-3D299DF6B254}" srcOrd="0" destOrd="0" presId="urn:microsoft.com/office/officeart/2005/8/layout/orgChart1"/>
    <dgm:cxn modelId="{838547AB-AA3C-48BA-8761-4749BAA36290}" type="presParOf" srcId="{CFAD1210-7175-4C59-9939-09828A4FB7FB}" destId="{138A3C3F-A20A-4B77-B5DC-85B60B570342}" srcOrd="1" destOrd="0" presId="urn:microsoft.com/office/officeart/2005/8/layout/orgChart1"/>
    <dgm:cxn modelId="{46F57303-A87C-4E80-8D8B-9EC128667CE5}" type="presParOf" srcId="{FFB9444A-DA6D-4F3F-91CE-054DFA4F0A6E}" destId="{5AA70F3C-2EFA-4F4A-8209-CE66A9E9A6FF}" srcOrd="1" destOrd="0" presId="urn:microsoft.com/office/officeart/2005/8/layout/orgChart1"/>
    <dgm:cxn modelId="{BF4FE1B4-1D5C-4BC9-9304-30DD3365E421}" type="presParOf" srcId="{FFB9444A-DA6D-4F3F-91CE-054DFA4F0A6E}" destId="{0B6FF374-73CB-4594-913A-3DED8656C944}" srcOrd="2" destOrd="0" presId="urn:microsoft.com/office/officeart/2005/8/layout/orgChart1"/>
    <dgm:cxn modelId="{D9CD25CD-7A54-4E26-9A4D-8D20061CE35F}" type="presParOf" srcId="{836476F2-24E8-4838-AA94-D11E337BB63C}" destId="{5974CA2B-BE8D-4268-BC16-0E9EFA6AED66}" srcOrd="4" destOrd="0" presId="urn:microsoft.com/office/officeart/2005/8/layout/orgChart1"/>
    <dgm:cxn modelId="{185FC292-0EB9-4DDF-A8D0-F84FA711181D}" type="presParOf" srcId="{836476F2-24E8-4838-AA94-D11E337BB63C}" destId="{57944B3E-1E87-470C-8549-AE7551545B68}" srcOrd="5" destOrd="0" presId="urn:microsoft.com/office/officeart/2005/8/layout/orgChart1"/>
    <dgm:cxn modelId="{F50BF5B7-D74D-4CB1-A28A-0CD0972CB819}" type="presParOf" srcId="{57944B3E-1E87-470C-8549-AE7551545B68}" destId="{0E30EE27-1D13-44E6-8643-780BCC929B4B}" srcOrd="0" destOrd="0" presId="urn:microsoft.com/office/officeart/2005/8/layout/orgChart1"/>
    <dgm:cxn modelId="{EB750E30-5F04-4775-90FF-B65286EA7B3A}" type="presParOf" srcId="{0E30EE27-1D13-44E6-8643-780BCC929B4B}" destId="{9D2DAF2B-ADD5-44A2-BCF5-D6A5B6C80EB5}" srcOrd="0" destOrd="0" presId="urn:microsoft.com/office/officeart/2005/8/layout/orgChart1"/>
    <dgm:cxn modelId="{2E9B7178-D34F-488D-9509-D72453107A80}" type="presParOf" srcId="{0E30EE27-1D13-44E6-8643-780BCC929B4B}" destId="{3ED568C5-8360-4340-83DD-2416E9B36C1A}" srcOrd="1" destOrd="0" presId="urn:microsoft.com/office/officeart/2005/8/layout/orgChart1"/>
    <dgm:cxn modelId="{4B902D47-37A1-4B7C-B4A1-8D14E7982399}" type="presParOf" srcId="{57944B3E-1E87-470C-8549-AE7551545B68}" destId="{519C81BF-D07F-4A66-A063-E8B4CFBA4B4D}" srcOrd="1" destOrd="0" presId="urn:microsoft.com/office/officeart/2005/8/layout/orgChart1"/>
    <dgm:cxn modelId="{3086ED16-245B-4E54-820C-95A0211EED9F}" type="presParOf" srcId="{57944B3E-1E87-470C-8549-AE7551545B68}" destId="{55D839FF-4AA7-4C4E-B71A-11191A9DEC11}" srcOrd="2" destOrd="0" presId="urn:microsoft.com/office/officeart/2005/8/layout/orgChart1"/>
    <dgm:cxn modelId="{303F1948-208C-4739-9050-FE902B820EE3}" type="presParOf" srcId="{DA38953B-89DC-4F05-A9B1-C63CB63905D1}" destId="{ED7B18BF-3814-4806-93A0-529F13381A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F8682-959D-4EFA-BC6C-F7739222F5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333C2C-20D0-4D2D-9344-92CDBA6CA02F}">
      <dgm:prSet phldrT="[Текст]" custT="1"/>
      <dgm:spPr/>
      <dgm:t>
        <a:bodyPr/>
        <a:lstStyle/>
        <a:p>
          <a:r>
            <a:rPr lang="ru-RU" sz="4400" b="1" dirty="0" smtClean="0"/>
            <a:t>Ярлык на великое княжение</a:t>
          </a:r>
          <a:endParaRPr lang="ru-RU" sz="4400" b="1" dirty="0"/>
        </a:p>
      </dgm:t>
    </dgm:pt>
    <dgm:pt modelId="{053CB905-1B7A-4450-B6B0-99181BF9B56E}" type="parTrans" cxnId="{DEE58C32-C944-4A36-8F1A-36964AAC6B88}">
      <dgm:prSet/>
      <dgm:spPr/>
      <dgm:t>
        <a:bodyPr/>
        <a:lstStyle/>
        <a:p>
          <a:endParaRPr lang="ru-RU"/>
        </a:p>
      </dgm:t>
    </dgm:pt>
    <dgm:pt modelId="{BB14C417-24FD-48B3-9F53-3FF75F43D6C4}" type="sibTrans" cxnId="{DEE58C32-C944-4A36-8F1A-36964AAC6B88}">
      <dgm:prSet/>
      <dgm:spPr/>
      <dgm:t>
        <a:bodyPr/>
        <a:lstStyle/>
        <a:p>
          <a:endParaRPr lang="ru-RU"/>
        </a:p>
      </dgm:t>
    </dgm:pt>
    <dgm:pt modelId="{1DCADBF8-2898-4762-94DE-A69E45A7DE44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400" dirty="0" smtClean="0">
              <a:solidFill>
                <a:srgbClr val="FFFF00"/>
              </a:solidFill>
            </a:rPr>
            <a:t>Власть по отношению к другим князьям и богатство, т.к. сбор дани со всей Руси переходил в руки князя этой земли, но часть ее оседала в его княжестве</a:t>
          </a:r>
          <a:endParaRPr lang="ru-RU" sz="2400" dirty="0">
            <a:solidFill>
              <a:srgbClr val="FFFF00"/>
            </a:solidFill>
          </a:endParaRPr>
        </a:p>
      </dgm:t>
    </dgm:pt>
    <dgm:pt modelId="{81899D30-25FC-4D3B-BEE3-746AAB993013}" type="parTrans" cxnId="{CD61AD41-E076-4172-982F-067DDB12C519}">
      <dgm:prSet/>
      <dgm:spPr/>
      <dgm:t>
        <a:bodyPr/>
        <a:lstStyle/>
        <a:p>
          <a:endParaRPr lang="ru-RU"/>
        </a:p>
      </dgm:t>
    </dgm:pt>
    <dgm:pt modelId="{05C2ECE0-9B81-4C23-91A8-78E4B7E5F01F}" type="sibTrans" cxnId="{CD61AD41-E076-4172-982F-067DDB12C519}">
      <dgm:prSet/>
      <dgm:spPr/>
      <dgm:t>
        <a:bodyPr/>
        <a:lstStyle/>
        <a:p>
          <a:endParaRPr lang="ru-RU"/>
        </a:p>
      </dgm:t>
    </dgm:pt>
    <dgm:pt modelId="{1E9638D0-29ED-4049-9C8A-B75C40C8943A}">
      <dgm:prSet phldrT="[Текст]" custT="1"/>
      <dgm:spPr/>
      <dgm:t>
        <a:bodyPr/>
        <a:lstStyle/>
        <a:p>
          <a:r>
            <a:rPr lang="ru-RU" sz="2400" dirty="0" smtClean="0"/>
            <a:t>Относительную тишину, мир в княжестве, поскольку поездки великого князя в Орду предотвращали набеги монголов</a:t>
          </a:r>
          <a:endParaRPr lang="ru-RU" sz="2400" dirty="0"/>
        </a:p>
      </dgm:t>
    </dgm:pt>
    <dgm:pt modelId="{BAD98C32-B1FE-4111-9F52-5333319580A2}" type="parTrans" cxnId="{CAD7E1F0-F56D-4FAF-BDB8-ABB37306C53E}">
      <dgm:prSet/>
      <dgm:spPr/>
      <dgm:t>
        <a:bodyPr/>
        <a:lstStyle/>
        <a:p>
          <a:endParaRPr lang="ru-RU"/>
        </a:p>
      </dgm:t>
    </dgm:pt>
    <dgm:pt modelId="{F9B8C47F-C0AA-4087-9574-85DBC1910E68}" type="sibTrans" cxnId="{CAD7E1F0-F56D-4FAF-BDB8-ABB37306C53E}">
      <dgm:prSet/>
      <dgm:spPr/>
      <dgm:t>
        <a:bodyPr/>
        <a:lstStyle/>
        <a:p>
          <a:endParaRPr lang="ru-RU"/>
        </a:p>
      </dgm:t>
    </dgm:pt>
    <dgm:pt modelId="{201197CC-ABBA-4E6D-A0D9-A8901329FF8D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Возвышение знатных людей – бояр этого княжества над боярами других княжеств: они служили великому князю, который являлся посредником между всеми князьями и ханом</a:t>
          </a:r>
          <a:endParaRPr lang="ru-RU" dirty="0">
            <a:solidFill>
              <a:srgbClr val="FFFF00"/>
            </a:solidFill>
          </a:endParaRPr>
        </a:p>
      </dgm:t>
    </dgm:pt>
    <dgm:pt modelId="{5A796979-5C38-4F55-9DCB-CCDD93CC4693}" type="parTrans" cxnId="{C4688447-1FFF-4D9C-86D3-50845EFAF52A}">
      <dgm:prSet/>
      <dgm:spPr/>
      <dgm:t>
        <a:bodyPr/>
        <a:lstStyle/>
        <a:p>
          <a:endParaRPr lang="ru-RU"/>
        </a:p>
      </dgm:t>
    </dgm:pt>
    <dgm:pt modelId="{EA321EEF-A03A-41C5-85CF-A0447AEC0F3A}" type="sibTrans" cxnId="{C4688447-1FFF-4D9C-86D3-50845EFAF52A}">
      <dgm:prSet/>
      <dgm:spPr/>
      <dgm:t>
        <a:bodyPr/>
        <a:lstStyle/>
        <a:p>
          <a:endParaRPr lang="ru-RU"/>
        </a:p>
      </dgm:t>
    </dgm:pt>
    <dgm:pt modelId="{EC2D41B3-1073-4EC4-AE67-9B54762CE876}" type="pres">
      <dgm:prSet presAssocID="{712F8682-959D-4EFA-BC6C-F7739222F5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F1D224-2274-4F66-8DA2-2B3B6CDAEA17}" type="pres">
      <dgm:prSet presAssocID="{05333C2C-20D0-4D2D-9344-92CDBA6CA02F}" presName="hierRoot1" presStyleCnt="0">
        <dgm:presLayoutVars>
          <dgm:hierBranch val="init"/>
        </dgm:presLayoutVars>
      </dgm:prSet>
      <dgm:spPr/>
    </dgm:pt>
    <dgm:pt modelId="{CAD6CBBB-7CE9-48DA-9EE8-D03943C16F2B}" type="pres">
      <dgm:prSet presAssocID="{05333C2C-20D0-4D2D-9344-92CDBA6CA02F}" presName="rootComposite1" presStyleCnt="0"/>
      <dgm:spPr/>
    </dgm:pt>
    <dgm:pt modelId="{4C0FC81D-EF13-4BC5-AF0B-7CE43496FDEC}" type="pres">
      <dgm:prSet presAssocID="{05333C2C-20D0-4D2D-9344-92CDBA6CA02F}" presName="rootText1" presStyleLbl="node0" presStyleIdx="0" presStyleCnt="1" custScaleX="342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F47435-9186-41CC-A75F-C6831C4620F0}" type="pres">
      <dgm:prSet presAssocID="{05333C2C-20D0-4D2D-9344-92CDBA6CA02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1A3DB9B-8C2F-4A83-945C-49E45AC09F83}" type="pres">
      <dgm:prSet presAssocID="{05333C2C-20D0-4D2D-9344-92CDBA6CA02F}" presName="hierChild2" presStyleCnt="0"/>
      <dgm:spPr/>
    </dgm:pt>
    <dgm:pt modelId="{2298A08C-304A-4B28-89CA-507972C5FC12}" type="pres">
      <dgm:prSet presAssocID="{81899D30-25FC-4D3B-BEE3-746AAB99301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D619A49-CD9C-4B34-B5C6-E37C2086B5D6}" type="pres">
      <dgm:prSet presAssocID="{1DCADBF8-2898-4762-94DE-A69E45A7DE44}" presName="hierRoot2" presStyleCnt="0">
        <dgm:presLayoutVars>
          <dgm:hierBranch val="init"/>
        </dgm:presLayoutVars>
      </dgm:prSet>
      <dgm:spPr/>
    </dgm:pt>
    <dgm:pt modelId="{7E2AA0FB-52F5-4D5F-8F58-925E8E55EB24}" type="pres">
      <dgm:prSet presAssocID="{1DCADBF8-2898-4762-94DE-A69E45A7DE44}" presName="rootComposite" presStyleCnt="0"/>
      <dgm:spPr/>
    </dgm:pt>
    <dgm:pt modelId="{6A66610E-C23B-483A-B848-5BC44E5258B0}" type="pres">
      <dgm:prSet presAssocID="{1DCADBF8-2898-4762-94DE-A69E45A7DE44}" presName="rootText" presStyleLbl="node2" presStyleIdx="0" presStyleCnt="3" custScaleY="3473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56A26C-BA58-4848-BEF5-F757892A5CAF}" type="pres">
      <dgm:prSet presAssocID="{1DCADBF8-2898-4762-94DE-A69E45A7DE44}" presName="rootConnector" presStyleLbl="node2" presStyleIdx="0" presStyleCnt="3"/>
      <dgm:spPr/>
      <dgm:t>
        <a:bodyPr/>
        <a:lstStyle/>
        <a:p>
          <a:endParaRPr lang="ru-RU"/>
        </a:p>
      </dgm:t>
    </dgm:pt>
    <dgm:pt modelId="{BF9F0591-4EA7-440A-B1C3-D2E3507793B3}" type="pres">
      <dgm:prSet presAssocID="{1DCADBF8-2898-4762-94DE-A69E45A7DE44}" presName="hierChild4" presStyleCnt="0"/>
      <dgm:spPr/>
    </dgm:pt>
    <dgm:pt modelId="{A69779E2-3051-4677-A30C-E7F8AF2A9520}" type="pres">
      <dgm:prSet presAssocID="{1DCADBF8-2898-4762-94DE-A69E45A7DE44}" presName="hierChild5" presStyleCnt="0"/>
      <dgm:spPr/>
    </dgm:pt>
    <dgm:pt modelId="{D24F8454-010B-4A93-B91F-721EE345C860}" type="pres">
      <dgm:prSet presAssocID="{BAD98C32-B1FE-4111-9F52-5333319580A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4A8386A-0B50-4D89-9EBC-EA440DDCD272}" type="pres">
      <dgm:prSet presAssocID="{1E9638D0-29ED-4049-9C8A-B75C40C8943A}" presName="hierRoot2" presStyleCnt="0">
        <dgm:presLayoutVars>
          <dgm:hierBranch val="init"/>
        </dgm:presLayoutVars>
      </dgm:prSet>
      <dgm:spPr/>
    </dgm:pt>
    <dgm:pt modelId="{E8845281-348B-4D77-A917-8C93C55B085C}" type="pres">
      <dgm:prSet presAssocID="{1E9638D0-29ED-4049-9C8A-B75C40C8943A}" presName="rootComposite" presStyleCnt="0"/>
      <dgm:spPr/>
    </dgm:pt>
    <dgm:pt modelId="{82000228-F16D-427D-A39E-DACADF0D6EF8}" type="pres">
      <dgm:prSet presAssocID="{1E9638D0-29ED-4049-9C8A-B75C40C8943A}" presName="rootText" presStyleLbl="node2" presStyleIdx="1" presStyleCnt="3" custScaleY="3482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58B97E-5BBC-41AE-AF4D-137BA02ACC67}" type="pres">
      <dgm:prSet presAssocID="{1E9638D0-29ED-4049-9C8A-B75C40C8943A}" presName="rootConnector" presStyleLbl="node2" presStyleIdx="1" presStyleCnt="3"/>
      <dgm:spPr/>
      <dgm:t>
        <a:bodyPr/>
        <a:lstStyle/>
        <a:p>
          <a:endParaRPr lang="ru-RU"/>
        </a:p>
      </dgm:t>
    </dgm:pt>
    <dgm:pt modelId="{6AFC6113-3F38-4384-B041-6F4A25023FA7}" type="pres">
      <dgm:prSet presAssocID="{1E9638D0-29ED-4049-9C8A-B75C40C8943A}" presName="hierChild4" presStyleCnt="0"/>
      <dgm:spPr/>
    </dgm:pt>
    <dgm:pt modelId="{B05F33AD-7092-44F4-A2D0-65FD01F90E88}" type="pres">
      <dgm:prSet presAssocID="{1E9638D0-29ED-4049-9C8A-B75C40C8943A}" presName="hierChild5" presStyleCnt="0"/>
      <dgm:spPr/>
    </dgm:pt>
    <dgm:pt modelId="{352E657E-CA85-4CB6-9E0B-C79C31298FA9}" type="pres">
      <dgm:prSet presAssocID="{5A796979-5C38-4F55-9DCB-CCDD93CC469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1252079-9030-45BF-A460-4466718B8624}" type="pres">
      <dgm:prSet presAssocID="{201197CC-ABBA-4E6D-A0D9-A8901329FF8D}" presName="hierRoot2" presStyleCnt="0">
        <dgm:presLayoutVars>
          <dgm:hierBranch val="init"/>
        </dgm:presLayoutVars>
      </dgm:prSet>
      <dgm:spPr/>
    </dgm:pt>
    <dgm:pt modelId="{CACD993D-5A90-47E7-9242-B300A3B6A6F6}" type="pres">
      <dgm:prSet presAssocID="{201197CC-ABBA-4E6D-A0D9-A8901329FF8D}" presName="rootComposite" presStyleCnt="0"/>
      <dgm:spPr/>
    </dgm:pt>
    <dgm:pt modelId="{BC0C3124-B88B-4431-AD20-0A1EE131F600}" type="pres">
      <dgm:prSet presAssocID="{201197CC-ABBA-4E6D-A0D9-A8901329FF8D}" presName="rootText" presStyleLbl="node2" presStyleIdx="2" presStyleCnt="3" custScaleY="350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6B9CF1-874B-4616-8A28-39DEAD72CEDB}" type="pres">
      <dgm:prSet presAssocID="{201197CC-ABBA-4E6D-A0D9-A8901329FF8D}" presName="rootConnector" presStyleLbl="node2" presStyleIdx="2" presStyleCnt="3"/>
      <dgm:spPr/>
      <dgm:t>
        <a:bodyPr/>
        <a:lstStyle/>
        <a:p>
          <a:endParaRPr lang="ru-RU"/>
        </a:p>
      </dgm:t>
    </dgm:pt>
    <dgm:pt modelId="{B46866AC-D1BC-4705-85E2-5E4A731A2FDF}" type="pres">
      <dgm:prSet presAssocID="{201197CC-ABBA-4E6D-A0D9-A8901329FF8D}" presName="hierChild4" presStyleCnt="0"/>
      <dgm:spPr/>
    </dgm:pt>
    <dgm:pt modelId="{5A556E17-76A6-45C7-9068-848979BCAE04}" type="pres">
      <dgm:prSet presAssocID="{201197CC-ABBA-4E6D-A0D9-A8901329FF8D}" presName="hierChild5" presStyleCnt="0"/>
      <dgm:spPr/>
    </dgm:pt>
    <dgm:pt modelId="{52D2DDB1-B35F-486D-BCDA-310C1B6DC12C}" type="pres">
      <dgm:prSet presAssocID="{05333C2C-20D0-4D2D-9344-92CDBA6CA02F}" presName="hierChild3" presStyleCnt="0"/>
      <dgm:spPr/>
    </dgm:pt>
  </dgm:ptLst>
  <dgm:cxnLst>
    <dgm:cxn modelId="{F269CEA2-76C6-4355-84B4-C2C44BC1A757}" type="presOf" srcId="{1E9638D0-29ED-4049-9C8A-B75C40C8943A}" destId="{EE58B97E-5BBC-41AE-AF4D-137BA02ACC67}" srcOrd="1" destOrd="0" presId="urn:microsoft.com/office/officeart/2005/8/layout/orgChart1"/>
    <dgm:cxn modelId="{2C7600B8-3F68-44C1-9346-5D341A2BC83E}" type="presOf" srcId="{712F8682-959D-4EFA-BC6C-F7739222F5FE}" destId="{EC2D41B3-1073-4EC4-AE67-9B54762CE876}" srcOrd="0" destOrd="0" presId="urn:microsoft.com/office/officeart/2005/8/layout/orgChart1"/>
    <dgm:cxn modelId="{C4688447-1FFF-4D9C-86D3-50845EFAF52A}" srcId="{05333C2C-20D0-4D2D-9344-92CDBA6CA02F}" destId="{201197CC-ABBA-4E6D-A0D9-A8901329FF8D}" srcOrd="2" destOrd="0" parTransId="{5A796979-5C38-4F55-9DCB-CCDD93CC4693}" sibTransId="{EA321EEF-A03A-41C5-85CF-A0447AEC0F3A}"/>
    <dgm:cxn modelId="{391527EE-6335-4C88-83F0-847627CF67AE}" type="presOf" srcId="{1DCADBF8-2898-4762-94DE-A69E45A7DE44}" destId="{6156A26C-BA58-4848-BEF5-F757892A5CAF}" srcOrd="1" destOrd="0" presId="urn:microsoft.com/office/officeart/2005/8/layout/orgChart1"/>
    <dgm:cxn modelId="{44C52AC3-7DA0-46ED-BE01-FA052E2553B3}" type="presOf" srcId="{201197CC-ABBA-4E6D-A0D9-A8901329FF8D}" destId="{C16B9CF1-874B-4616-8A28-39DEAD72CEDB}" srcOrd="1" destOrd="0" presId="urn:microsoft.com/office/officeart/2005/8/layout/orgChart1"/>
    <dgm:cxn modelId="{DEE58C32-C944-4A36-8F1A-36964AAC6B88}" srcId="{712F8682-959D-4EFA-BC6C-F7739222F5FE}" destId="{05333C2C-20D0-4D2D-9344-92CDBA6CA02F}" srcOrd="0" destOrd="0" parTransId="{053CB905-1B7A-4450-B6B0-99181BF9B56E}" sibTransId="{BB14C417-24FD-48B3-9F53-3FF75F43D6C4}"/>
    <dgm:cxn modelId="{CD17B3D0-D437-426B-A1E7-13B002F3E50E}" type="presOf" srcId="{81899D30-25FC-4D3B-BEE3-746AAB993013}" destId="{2298A08C-304A-4B28-89CA-507972C5FC12}" srcOrd="0" destOrd="0" presId="urn:microsoft.com/office/officeart/2005/8/layout/orgChart1"/>
    <dgm:cxn modelId="{A418A7BB-D21D-4D14-B42D-2D8A4B63E84D}" type="presOf" srcId="{05333C2C-20D0-4D2D-9344-92CDBA6CA02F}" destId="{88F47435-9186-41CC-A75F-C6831C4620F0}" srcOrd="1" destOrd="0" presId="urn:microsoft.com/office/officeart/2005/8/layout/orgChart1"/>
    <dgm:cxn modelId="{CAD7E1F0-F56D-4FAF-BDB8-ABB37306C53E}" srcId="{05333C2C-20D0-4D2D-9344-92CDBA6CA02F}" destId="{1E9638D0-29ED-4049-9C8A-B75C40C8943A}" srcOrd="1" destOrd="0" parTransId="{BAD98C32-B1FE-4111-9F52-5333319580A2}" sibTransId="{F9B8C47F-C0AA-4087-9574-85DBC1910E68}"/>
    <dgm:cxn modelId="{E6BA585A-75A4-4E09-BE6A-3FE4BF1F74CD}" type="presOf" srcId="{201197CC-ABBA-4E6D-A0D9-A8901329FF8D}" destId="{BC0C3124-B88B-4431-AD20-0A1EE131F600}" srcOrd="0" destOrd="0" presId="urn:microsoft.com/office/officeart/2005/8/layout/orgChart1"/>
    <dgm:cxn modelId="{6F1FF82C-941E-42BD-B1E1-36A9CE5F1A9D}" type="presOf" srcId="{5A796979-5C38-4F55-9DCB-CCDD93CC4693}" destId="{352E657E-CA85-4CB6-9E0B-C79C31298FA9}" srcOrd="0" destOrd="0" presId="urn:microsoft.com/office/officeart/2005/8/layout/orgChart1"/>
    <dgm:cxn modelId="{D3D8AD25-4BF7-418B-8763-DE9485BF8D52}" type="presOf" srcId="{BAD98C32-B1FE-4111-9F52-5333319580A2}" destId="{D24F8454-010B-4A93-B91F-721EE345C860}" srcOrd="0" destOrd="0" presId="urn:microsoft.com/office/officeart/2005/8/layout/orgChart1"/>
    <dgm:cxn modelId="{8C1A3B96-1D23-41CF-BBE7-DB9A5385D9FF}" type="presOf" srcId="{05333C2C-20D0-4D2D-9344-92CDBA6CA02F}" destId="{4C0FC81D-EF13-4BC5-AF0B-7CE43496FDEC}" srcOrd="0" destOrd="0" presId="urn:microsoft.com/office/officeart/2005/8/layout/orgChart1"/>
    <dgm:cxn modelId="{A66B2ADC-E6CF-4474-BA41-A9FD8D551E40}" type="presOf" srcId="{1DCADBF8-2898-4762-94DE-A69E45A7DE44}" destId="{6A66610E-C23B-483A-B848-5BC44E5258B0}" srcOrd="0" destOrd="0" presId="urn:microsoft.com/office/officeart/2005/8/layout/orgChart1"/>
    <dgm:cxn modelId="{9D701A5F-0065-43C2-A461-BC9C3B3A8534}" type="presOf" srcId="{1E9638D0-29ED-4049-9C8A-B75C40C8943A}" destId="{82000228-F16D-427D-A39E-DACADF0D6EF8}" srcOrd="0" destOrd="0" presId="urn:microsoft.com/office/officeart/2005/8/layout/orgChart1"/>
    <dgm:cxn modelId="{CD61AD41-E076-4172-982F-067DDB12C519}" srcId="{05333C2C-20D0-4D2D-9344-92CDBA6CA02F}" destId="{1DCADBF8-2898-4762-94DE-A69E45A7DE44}" srcOrd="0" destOrd="0" parTransId="{81899D30-25FC-4D3B-BEE3-746AAB993013}" sibTransId="{05C2ECE0-9B81-4C23-91A8-78E4B7E5F01F}"/>
    <dgm:cxn modelId="{E813E127-B4EC-44B0-B20D-BFEB83431311}" type="presParOf" srcId="{EC2D41B3-1073-4EC4-AE67-9B54762CE876}" destId="{6EF1D224-2274-4F66-8DA2-2B3B6CDAEA17}" srcOrd="0" destOrd="0" presId="urn:microsoft.com/office/officeart/2005/8/layout/orgChart1"/>
    <dgm:cxn modelId="{7EBAE93E-A790-47B5-B835-C13FD7F366D0}" type="presParOf" srcId="{6EF1D224-2274-4F66-8DA2-2B3B6CDAEA17}" destId="{CAD6CBBB-7CE9-48DA-9EE8-D03943C16F2B}" srcOrd="0" destOrd="0" presId="urn:microsoft.com/office/officeart/2005/8/layout/orgChart1"/>
    <dgm:cxn modelId="{F369E3B5-60BB-42B3-9651-A2DA364E5705}" type="presParOf" srcId="{CAD6CBBB-7CE9-48DA-9EE8-D03943C16F2B}" destId="{4C0FC81D-EF13-4BC5-AF0B-7CE43496FDEC}" srcOrd="0" destOrd="0" presId="urn:microsoft.com/office/officeart/2005/8/layout/orgChart1"/>
    <dgm:cxn modelId="{AFB0BB5F-AB00-4787-BB6E-440B1B9E2C68}" type="presParOf" srcId="{CAD6CBBB-7CE9-48DA-9EE8-D03943C16F2B}" destId="{88F47435-9186-41CC-A75F-C6831C4620F0}" srcOrd="1" destOrd="0" presId="urn:microsoft.com/office/officeart/2005/8/layout/orgChart1"/>
    <dgm:cxn modelId="{54D3C4B1-8D79-4B73-A060-8AA77D35833B}" type="presParOf" srcId="{6EF1D224-2274-4F66-8DA2-2B3B6CDAEA17}" destId="{C1A3DB9B-8C2F-4A83-945C-49E45AC09F83}" srcOrd="1" destOrd="0" presId="urn:microsoft.com/office/officeart/2005/8/layout/orgChart1"/>
    <dgm:cxn modelId="{D837D449-6FD7-4B46-A4EE-C5A228A2D780}" type="presParOf" srcId="{C1A3DB9B-8C2F-4A83-945C-49E45AC09F83}" destId="{2298A08C-304A-4B28-89CA-507972C5FC12}" srcOrd="0" destOrd="0" presId="urn:microsoft.com/office/officeart/2005/8/layout/orgChart1"/>
    <dgm:cxn modelId="{9D54D154-BC8E-48F5-AE0E-CF6A565E703B}" type="presParOf" srcId="{C1A3DB9B-8C2F-4A83-945C-49E45AC09F83}" destId="{ED619A49-CD9C-4B34-B5C6-E37C2086B5D6}" srcOrd="1" destOrd="0" presId="urn:microsoft.com/office/officeart/2005/8/layout/orgChart1"/>
    <dgm:cxn modelId="{A478170E-A3CE-4119-8B02-1CC666A1723D}" type="presParOf" srcId="{ED619A49-CD9C-4B34-B5C6-E37C2086B5D6}" destId="{7E2AA0FB-52F5-4D5F-8F58-925E8E55EB24}" srcOrd="0" destOrd="0" presId="urn:microsoft.com/office/officeart/2005/8/layout/orgChart1"/>
    <dgm:cxn modelId="{BD8D24FE-6E27-4B20-BF4E-EA09FA790511}" type="presParOf" srcId="{7E2AA0FB-52F5-4D5F-8F58-925E8E55EB24}" destId="{6A66610E-C23B-483A-B848-5BC44E5258B0}" srcOrd="0" destOrd="0" presId="urn:microsoft.com/office/officeart/2005/8/layout/orgChart1"/>
    <dgm:cxn modelId="{D041EDD2-48A9-493E-9CC7-9620577722F3}" type="presParOf" srcId="{7E2AA0FB-52F5-4D5F-8F58-925E8E55EB24}" destId="{6156A26C-BA58-4848-BEF5-F757892A5CAF}" srcOrd="1" destOrd="0" presId="urn:microsoft.com/office/officeart/2005/8/layout/orgChart1"/>
    <dgm:cxn modelId="{A9A572A7-30A4-43E3-A5B8-5FC3EF339B87}" type="presParOf" srcId="{ED619A49-CD9C-4B34-B5C6-E37C2086B5D6}" destId="{BF9F0591-4EA7-440A-B1C3-D2E3507793B3}" srcOrd="1" destOrd="0" presId="urn:microsoft.com/office/officeart/2005/8/layout/orgChart1"/>
    <dgm:cxn modelId="{8EFD6300-DB35-478B-A6F6-7F0C3F16977B}" type="presParOf" srcId="{ED619A49-CD9C-4B34-B5C6-E37C2086B5D6}" destId="{A69779E2-3051-4677-A30C-E7F8AF2A9520}" srcOrd="2" destOrd="0" presId="urn:microsoft.com/office/officeart/2005/8/layout/orgChart1"/>
    <dgm:cxn modelId="{949E5F1D-7BC2-4183-ABF5-EF11FB74F969}" type="presParOf" srcId="{C1A3DB9B-8C2F-4A83-945C-49E45AC09F83}" destId="{D24F8454-010B-4A93-B91F-721EE345C860}" srcOrd="2" destOrd="0" presId="urn:microsoft.com/office/officeart/2005/8/layout/orgChart1"/>
    <dgm:cxn modelId="{CCF595FB-EE38-4E35-849F-591864996A65}" type="presParOf" srcId="{C1A3DB9B-8C2F-4A83-945C-49E45AC09F83}" destId="{84A8386A-0B50-4D89-9EBC-EA440DDCD272}" srcOrd="3" destOrd="0" presId="urn:microsoft.com/office/officeart/2005/8/layout/orgChart1"/>
    <dgm:cxn modelId="{075F8396-3E00-4E29-BAA3-596D60B45BCF}" type="presParOf" srcId="{84A8386A-0B50-4D89-9EBC-EA440DDCD272}" destId="{E8845281-348B-4D77-A917-8C93C55B085C}" srcOrd="0" destOrd="0" presId="urn:microsoft.com/office/officeart/2005/8/layout/orgChart1"/>
    <dgm:cxn modelId="{419DB1EF-BD62-4DDA-B69B-F80270AAB360}" type="presParOf" srcId="{E8845281-348B-4D77-A917-8C93C55B085C}" destId="{82000228-F16D-427D-A39E-DACADF0D6EF8}" srcOrd="0" destOrd="0" presId="urn:microsoft.com/office/officeart/2005/8/layout/orgChart1"/>
    <dgm:cxn modelId="{7E99FC2E-6F53-443B-861F-766A2E55ABF3}" type="presParOf" srcId="{E8845281-348B-4D77-A917-8C93C55B085C}" destId="{EE58B97E-5BBC-41AE-AF4D-137BA02ACC67}" srcOrd="1" destOrd="0" presId="urn:microsoft.com/office/officeart/2005/8/layout/orgChart1"/>
    <dgm:cxn modelId="{3BF90FDF-FBBF-40C0-AE8C-A8D9C11D0EBE}" type="presParOf" srcId="{84A8386A-0B50-4D89-9EBC-EA440DDCD272}" destId="{6AFC6113-3F38-4384-B041-6F4A25023FA7}" srcOrd="1" destOrd="0" presId="urn:microsoft.com/office/officeart/2005/8/layout/orgChart1"/>
    <dgm:cxn modelId="{F0049AC5-62E6-4812-9122-18B1311CFED8}" type="presParOf" srcId="{84A8386A-0B50-4D89-9EBC-EA440DDCD272}" destId="{B05F33AD-7092-44F4-A2D0-65FD01F90E88}" srcOrd="2" destOrd="0" presId="urn:microsoft.com/office/officeart/2005/8/layout/orgChart1"/>
    <dgm:cxn modelId="{0A67912B-74B5-4A65-BC4A-17E64BFEB429}" type="presParOf" srcId="{C1A3DB9B-8C2F-4A83-945C-49E45AC09F83}" destId="{352E657E-CA85-4CB6-9E0B-C79C31298FA9}" srcOrd="4" destOrd="0" presId="urn:microsoft.com/office/officeart/2005/8/layout/orgChart1"/>
    <dgm:cxn modelId="{E4BD93CB-0ED1-461F-9B4F-498E02634A96}" type="presParOf" srcId="{C1A3DB9B-8C2F-4A83-945C-49E45AC09F83}" destId="{81252079-9030-45BF-A460-4466718B8624}" srcOrd="5" destOrd="0" presId="urn:microsoft.com/office/officeart/2005/8/layout/orgChart1"/>
    <dgm:cxn modelId="{2F2CC7A6-3D82-47E6-A542-A9A5E96FF7A0}" type="presParOf" srcId="{81252079-9030-45BF-A460-4466718B8624}" destId="{CACD993D-5A90-47E7-9242-B300A3B6A6F6}" srcOrd="0" destOrd="0" presId="urn:microsoft.com/office/officeart/2005/8/layout/orgChart1"/>
    <dgm:cxn modelId="{E1A14B79-A770-47A1-9B6C-CDED9EE788CC}" type="presParOf" srcId="{CACD993D-5A90-47E7-9242-B300A3B6A6F6}" destId="{BC0C3124-B88B-4431-AD20-0A1EE131F600}" srcOrd="0" destOrd="0" presId="urn:microsoft.com/office/officeart/2005/8/layout/orgChart1"/>
    <dgm:cxn modelId="{A58AB189-FEAE-4929-A385-EEB415AD55BE}" type="presParOf" srcId="{CACD993D-5A90-47E7-9242-B300A3B6A6F6}" destId="{C16B9CF1-874B-4616-8A28-39DEAD72CEDB}" srcOrd="1" destOrd="0" presId="urn:microsoft.com/office/officeart/2005/8/layout/orgChart1"/>
    <dgm:cxn modelId="{C95BCD5B-D3D1-4E9A-89D2-BE88724C8556}" type="presParOf" srcId="{81252079-9030-45BF-A460-4466718B8624}" destId="{B46866AC-D1BC-4705-85E2-5E4A731A2FDF}" srcOrd="1" destOrd="0" presId="urn:microsoft.com/office/officeart/2005/8/layout/orgChart1"/>
    <dgm:cxn modelId="{35BFE65D-FF19-4AAF-8459-CC521B3D151E}" type="presParOf" srcId="{81252079-9030-45BF-A460-4466718B8624}" destId="{5A556E17-76A6-45C7-9068-848979BCAE04}" srcOrd="2" destOrd="0" presId="urn:microsoft.com/office/officeart/2005/8/layout/orgChart1"/>
    <dgm:cxn modelId="{D7DD058D-B0E5-4CAC-A832-5B6F345A9A84}" type="presParOf" srcId="{6EF1D224-2274-4F66-8DA2-2B3B6CDAEA17}" destId="{52D2DDB1-B35F-486D-BCDA-310C1B6DC1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A628A6-CC62-420B-B8FE-81C82271655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86CBC659-2681-452E-840A-C9D1CE7F1B65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1) Иван Калита расширил, где силой, где куплей, границы Московского княжества: присоединил к московскому уделу много земель – Ростов, Галич, Белоозеро, Углич и др. </a:t>
          </a:r>
          <a:endParaRPr lang="ru-RU" dirty="0">
            <a:solidFill>
              <a:schemeClr val="tx1"/>
            </a:solidFill>
          </a:endParaRPr>
        </a:p>
      </dgm:t>
    </dgm:pt>
    <dgm:pt modelId="{7A0208F8-D29E-4A81-9D1C-246BC9D4EE4C}" type="parTrans" cxnId="{ED50B881-1DD4-4312-8276-A045648EBCCA}">
      <dgm:prSet/>
      <dgm:spPr/>
      <dgm:t>
        <a:bodyPr/>
        <a:lstStyle/>
        <a:p>
          <a:endParaRPr lang="ru-RU"/>
        </a:p>
      </dgm:t>
    </dgm:pt>
    <dgm:pt modelId="{C9F4DF99-E4EC-4C4F-8C53-F902018D44D7}" type="sibTrans" cxnId="{ED50B881-1DD4-4312-8276-A045648EBCCA}">
      <dgm:prSet/>
      <dgm:spPr/>
      <dgm:t>
        <a:bodyPr/>
        <a:lstStyle/>
        <a:p>
          <a:endParaRPr lang="ru-RU"/>
        </a:p>
      </dgm:t>
    </dgm:pt>
    <dgm:pt modelId="{2FF64ABE-74A6-456B-9A3F-890E003BA3A3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2) Иван Калита получил право после подавления восстания в Твери собирать и отвозить дань в Орду. С его княжением на Руси наступила «тишина великая» и перестали татары воевать Русскую землю».</a:t>
          </a:r>
          <a:endParaRPr lang="ru-RU" dirty="0">
            <a:solidFill>
              <a:schemeClr val="tx1"/>
            </a:solidFill>
          </a:endParaRPr>
        </a:p>
      </dgm:t>
    </dgm:pt>
    <dgm:pt modelId="{BB56C343-40D4-4028-A970-AB5CA3AB2F18}" type="parTrans" cxnId="{C23D0BEB-716A-4287-B65F-96DF67B70DAC}">
      <dgm:prSet/>
      <dgm:spPr/>
      <dgm:t>
        <a:bodyPr/>
        <a:lstStyle/>
        <a:p>
          <a:endParaRPr lang="ru-RU"/>
        </a:p>
      </dgm:t>
    </dgm:pt>
    <dgm:pt modelId="{70D87D59-2E6B-4F8F-BBEB-A6D43FF51ECA}" type="sibTrans" cxnId="{C23D0BEB-716A-4287-B65F-96DF67B70DAC}">
      <dgm:prSet/>
      <dgm:spPr/>
      <dgm:t>
        <a:bodyPr/>
        <a:lstStyle/>
        <a:p>
          <a:endParaRPr lang="ru-RU"/>
        </a:p>
      </dgm:t>
    </dgm:pt>
    <dgm:pt modelId="{746F6760-84AA-414C-BDD2-171DC3F5A947}" type="pres">
      <dgm:prSet presAssocID="{A9A628A6-CC62-420B-B8FE-81C8227165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845903-10A9-4ACB-83D6-064C6907AE19}" type="pres">
      <dgm:prSet presAssocID="{86CBC659-2681-452E-840A-C9D1CE7F1B6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E21CF-2A95-489E-B017-B32F8EC61404}" type="pres">
      <dgm:prSet presAssocID="{C9F4DF99-E4EC-4C4F-8C53-F902018D44D7}" presName="spacer" presStyleCnt="0"/>
      <dgm:spPr/>
    </dgm:pt>
    <dgm:pt modelId="{E5F59BDE-44C1-4418-AD80-A42880791A65}" type="pres">
      <dgm:prSet presAssocID="{2FF64ABE-74A6-456B-9A3F-890E003BA3A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2992A-9B04-4148-BC60-ACF5327A96B5}" type="presOf" srcId="{A9A628A6-CC62-420B-B8FE-81C82271655E}" destId="{746F6760-84AA-414C-BDD2-171DC3F5A947}" srcOrd="0" destOrd="0" presId="urn:microsoft.com/office/officeart/2005/8/layout/vList2"/>
    <dgm:cxn modelId="{ED50B881-1DD4-4312-8276-A045648EBCCA}" srcId="{A9A628A6-CC62-420B-B8FE-81C82271655E}" destId="{86CBC659-2681-452E-840A-C9D1CE7F1B65}" srcOrd="0" destOrd="0" parTransId="{7A0208F8-D29E-4A81-9D1C-246BC9D4EE4C}" sibTransId="{C9F4DF99-E4EC-4C4F-8C53-F902018D44D7}"/>
    <dgm:cxn modelId="{C23D0BEB-716A-4287-B65F-96DF67B70DAC}" srcId="{A9A628A6-CC62-420B-B8FE-81C82271655E}" destId="{2FF64ABE-74A6-456B-9A3F-890E003BA3A3}" srcOrd="1" destOrd="0" parTransId="{BB56C343-40D4-4028-A970-AB5CA3AB2F18}" sibTransId="{70D87D59-2E6B-4F8F-BBEB-A6D43FF51ECA}"/>
    <dgm:cxn modelId="{61722F00-DA60-460E-899C-C73CD8B45D39}" type="presOf" srcId="{2FF64ABE-74A6-456B-9A3F-890E003BA3A3}" destId="{E5F59BDE-44C1-4418-AD80-A42880791A65}" srcOrd="0" destOrd="0" presId="urn:microsoft.com/office/officeart/2005/8/layout/vList2"/>
    <dgm:cxn modelId="{5D2B0824-FEBB-49F4-AF7C-45289D7040D5}" type="presOf" srcId="{86CBC659-2681-452E-840A-C9D1CE7F1B65}" destId="{17845903-10A9-4ACB-83D6-064C6907AE19}" srcOrd="0" destOrd="0" presId="urn:microsoft.com/office/officeart/2005/8/layout/vList2"/>
    <dgm:cxn modelId="{DCFF82F0-FF53-451D-9DCB-83FD9717AAB4}" type="presParOf" srcId="{746F6760-84AA-414C-BDD2-171DC3F5A947}" destId="{17845903-10A9-4ACB-83D6-064C6907AE19}" srcOrd="0" destOrd="0" presId="urn:microsoft.com/office/officeart/2005/8/layout/vList2"/>
    <dgm:cxn modelId="{E6EA5C35-0461-4FBB-A3E8-F4D6FF6F9869}" type="presParOf" srcId="{746F6760-84AA-414C-BDD2-171DC3F5A947}" destId="{D51E21CF-2A95-489E-B017-B32F8EC61404}" srcOrd="1" destOrd="0" presId="urn:microsoft.com/office/officeart/2005/8/layout/vList2"/>
    <dgm:cxn modelId="{115CAB68-3C61-42ED-BBD6-B2C37E78A51A}" type="presParOf" srcId="{746F6760-84AA-414C-BDD2-171DC3F5A947}" destId="{E5F59BDE-44C1-4418-AD80-A42880791A6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95A35C-37BB-4729-AE18-E9ADDDF3041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DBFB1FEA-2793-4E6B-8A51-225641B213A7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3) Князь Иван, собирая дань, оставлял немалую толику себе, набивал калиту (кошелек) и тратил деньги в том числе и на развитие Московского княжества.</a:t>
          </a:r>
          <a:endParaRPr lang="ru-RU" dirty="0">
            <a:solidFill>
              <a:schemeClr val="tx1"/>
            </a:solidFill>
          </a:endParaRPr>
        </a:p>
      </dgm:t>
    </dgm:pt>
    <dgm:pt modelId="{0FB928A5-7C0C-4497-BF88-723511B4EAE9}" type="parTrans" cxnId="{54FBAC3A-0A43-4895-A6BB-836EC77FAB08}">
      <dgm:prSet/>
      <dgm:spPr/>
      <dgm:t>
        <a:bodyPr/>
        <a:lstStyle/>
        <a:p>
          <a:endParaRPr lang="ru-RU"/>
        </a:p>
      </dgm:t>
    </dgm:pt>
    <dgm:pt modelId="{4F64B25E-2FCF-42FE-AE89-13F114900148}" type="sibTrans" cxnId="{54FBAC3A-0A43-4895-A6BB-836EC77FAB08}">
      <dgm:prSet/>
      <dgm:spPr/>
      <dgm:t>
        <a:bodyPr/>
        <a:lstStyle/>
        <a:p>
          <a:endParaRPr lang="ru-RU"/>
        </a:p>
      </dgm:t>
    </dgm:pt>
    <dgm:pt modelId="{9A702E40-B05B-4949-8134-CA4C58932E8C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4) При Иване Калите в 1328 году в Москву из Владимира переехал митрополит Петр. Так Москва стала духовным центром Руси. </a:t>
          </a:r>
          <a:endParaRPr lang="ru-RU" dirty="0">
            <a:solidFill>
              <a:schemeClr val="tx1"/>
            </a:solidFill>
          </a:endParaRPr>
        </a:p>
      </dgm:t>
    </dgm:pt>
    <dgm:pt modelId="{F030147D-8988-4B08-A60A-0240E409A6C7}" type="parTrans" cxnId="{9DC80D09-9C28-4DCE-A021-C27064992EA1}">
      <dgm:prSet/>
      <dgm:spPr/>
      <dgm:t>
        <a:bodyPr/>
        <a:lstStyle/>
        <a:p>
          <a:endParaRPr lang="ru-RU"/>
        </a:p>
      </dgm:t>
    </dgm:pt>
    <dgm:pt modelId="{5C5AB2F3-9771-49EA-A678-CE8AA71A4455}" type="sibTrans" cxnId="{9DC80D09-9C28-4DCE-A021-C27064992EA1}">
      <dgm:prSet/>
      <dgm:spPr/>
      <dgm:t>
        <a:bodyPr/>
        <a:lstStyle/>
        <a:p>
          <a:endParaRPr lang="ru-RU"/>
        </a:p>
      </dgm:t>
    </dgm:pt>
    <dgm:pt modelId="{DD19CB0C-C6A0-4571-BC82-5E82C8C85E3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5) Иван Калита построил 5 белокаменных храмов в Москве.</a:t>
          </a:r>
          <a:endParaRPr lang="ru-RU" dirty="0">
            <a:solidFill>
              <a:schemeClr val="tx1"/>
            </a:solidFill>
          </a:endParaRPr>
        </a:p>
      </dgm:t>
    </dgm:pt>
    <dgm:pt modelId="{F3519498-DD30-4D83-9CFB-7725877C5B57}" type="parTrans" cxnId="{42BB97DC-B729-4620-BC77-6BF5A18E2B41}">
      <dgm:prSet/>
      <dgm:spPr/>
      <dgm:t>
        <a:bodyPr/>
        <a:lstStyle/>
        <a:p>
          <a:endParaRPr lang="ru-RU"/>
        </a:p>
      </dgm:t>
    </dgm:pt>
    <dgm:pt modelId="{CF13D9F9-430A-437D-86FF-461D806CD395}" type="sibTrans" cxnId="{42BB97DC-B729-4620-BC77-6BF5A18E2B41}">
      <dgm:prSet/>
      <dgm:spPr/>
      <dgm:t>
        <a:bodyPr/>
        <a:lstStyle/>
        <a:p>
          <a:endParaRPr lang="ru-RU"/>
        </a:p>
      </dgm:t>
    </dgm:pt>
    <dgm:pt modelId="{D48DF165-5C2D-4CD5-BEAF-9EDE98852B0B}" type="pres">
      <dgm:prSet presAssocID="{0295A35C-37BB-4729-AE18-E9ADDDF304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08F40-7262-4E83-A0FD-F0AA9FBA4213}" type="pres">
      <dgm:prSet presAssocID="{DBFB1FEA-2793-4E6B-8A51-225641B213A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B06AC-2E82-4661-B93F-9F923F002851}" type="pres">
      <dgm:prSet presAssocID="{4F64B25E-2FCF-42FE-AE89-13F114900148}" presName="spacer" presStyleCnt="0"/>
      <dgm:spPr/>
    </dgm:pt>
    <dgm:pt modelId="{7647CAEE-AEC2-4489-9EC0-66CA1C00BF59}" type="pres">
      <dgm:prSet presAssocID="{9A702E40-B05B-4949-8134-CA4C58932E8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D7B11-FE8B-455C-A7B5-0942DF165DB8}" type="pres">
      <dgm:prSet presAssocID="{5C5AB2F3-9771-49EA-A678-CE8AA71A4455}" presName="spacer" presStyleCnt="0"/>
      <dgm:spPr/>
    </dgm:pt>
    <dgm:pt modelId="{266759B3-96E8-4C9A-9E98-46FC6471B4F3}" type="pres">
      <dgm:prSet presAssocID="{DD19CB0C-C6A0-4571-BC82-5E82C8C85E3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9F2B18-0A17-4978-93D8-9F8A9EC506BC}" type="presOf" srcId="{DBFB1FEA-2793-4E6B-8A51-225641B213A7}" destId="{76A08F40-7262-4E83-A0FD-F0AA9FBA4213}" srcOrd="0" destOrd="0" presId="urn:microsoft.com/office/officeart/2005/8/layout/vList2"/>
    <dgm:cxn modelId="{9DC80D09-9C28-4DCE-A021-C27064992EA1}" srcId="{0295A35C-37BB-4729-AE18-E9ADDDF3041B}" destId="{9A702E40-B05B-4949-8134-CA4C58932E8C}" srcOrd="1" destOrd="0" parTransId="{F030147D-8988-4B08-A60A-0240E409A6C7}" sibTransId="{5C5AB2F3-9771-49EA-A678-CE8AA71A4455}"/>
    <dgm:cxn modelId="{717C51B9-3718-47D1-8F04-6CD0798FC763}" type="presOf" srcId="{DD19CB0C-C6A0-4571-BC82-5E82C8C85E30}" destId="{266759B3-96E8-4C9A-9E98-46FC6471B4F3}" srcOrd="0" destOrd="0" presId="urn:microsoft.com/office/officeart/2005/8/layout/vList2"/>
    <dgm:cxn modelId="{54FBAC3A-0A43-4895-A6BB-836EC77FAB08}" srcId="{0295A35C-37BB-4729-AE18-E9ADDDF3041B}" destId="{DBFB1FEA-2793-4E6B-8A51-225641B213A7}" srcOrd="0" destOrd="0" parTransId="{0FB928A5-7C0C-4497-BF88-723511B4EAE9}" sibTransId="{4F64B25E-2FCF-42FE-AE89-13F114900148}"/>
    <dgm:cxn modelId="{41F70D32-1519-400B-B1D7-167635E0D38F}" type="presOf" srcId="{0295A35C-37BB-4729-AE18-E9ADDDF3041B}" destId="{D48DF165-5C2D-4CD5-BEAF-9EDE98852B0B}" srcOrd="0" destOrd="0" presId="urn:microsoft.com/office/officeart/2005/8/layout/vList2"/>
    <dgm:cxn modelId="{42BB97DC-B729-4620-BC77-6BF5A18E2B41}" srcId="{0295A35C-37BB-4729-AE18-E9ADDDF3041B}" destId="{DD19CB0C-C6A0-4571-BC82-5E82C8C85E30}" srcOrd="2" destOrd="0" parTransId="{F3519498-DD30-4D83-9CFB-7725877C5B57}" sibTransId="{CF13D9F9-430A-437D-86FF-461D806CD395}"/>
    <dgm:cxn modelId="{FBFDDF78-0032-4224-8496-67DFA2C5FEE3}" type="presOf" srcId="{9A702E40-B05B-4949-8134-CA4C58932E8C}" destId="{7647CAEE-AEC2-4489-9EC0-66CA1C00BF59}" srcOrd="0" destOrd="0" presId="urn:microsoft.com/office/officeart/2005/8/layout/vList2"/>
    <dgm:cxn modelId="{38FF78B6-BF60-4502-A8C2-B0102954797B}" type="presParOf" srcId="{D48DF165-5C2D-4CD5-BEAF-9EDE98852B0B}" destId="{76A08F40-7262-4E83-A0FD-F0AA9FBA4213}" srcOrd="0" destOrd="0" presId="urn:microsoft.com/office/officeart/2005/8/layout/vList2"/>
    <dgm:cxn modelId="{7D7DCDD6-F127-4B99-8283-4E4CD02ED799}" type="presParOf" srcId="{D48DF165-5C2D-4CD5-BEAF-9EDE98852B0B}" destId="{48FB06AC-2E82-4661-B93F-9F923F002851}" srcOrd="1" destOrd="0" presId="urn:microsoft.com/office/officeart/2005/8/layout/vList2"/>
    <dgm:cxn modelId="{E347D860-AE75-429F-8569-2362FB33A703}" type="presParOf" srcId="{D48DF165-5C2D-4CD5-BEAF-9EDE98852B0B}" destId="{7647CAEE-AEC2-4489-9EC0-66CA1C00BF59}" srcOrd="2" destOrd="0" presId="urn:microsoft.com/office/officeart/2005/8/layout/vList2"/>
    <dgm:cxn modelId="{E0317EBE-7B7E-4EB0-B83D-18768F61A5BA}" type="presParOf" srcId="{D48DF165-5C2D-4CD5-BEAF-9EDE98852B0B}" destId="{57DD7B11-FE8B-455C-A7B5-0942DF165DB8}" srcOrd="3" destOrd="0" presId="urn:microsoft.com/office/officeart/2005/8/layout/vList2"/>
    <dgm:cxn modelId="{089D3809-AC45-441D-832F-FBF08540DD81}" type="presParOf" srcId="{D48DF165-5C2D-4CD5-BEAF-9EDE98852B0B}" destId="{266759B3-96E8-4C9A-9E98-46FC6471B4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74CA2B-BE8D-4268-BC16-0E9EFA6AED66}">
      <dsp:nvSpPr>
        <dsp:cNvPr id="0" name=""/>
        <dsp:cNvSpPr/>
      </dsp:nvSpPr>
      <dsp:spPr>
        <a:xfrm>
          <a:off x="4114800" y="1595901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08E4A-73E1-4416-BBCB-49A6220CD422}">
      <dsp:nvSpPr>
        <dsp:cNvPr id="0" name=""/>
        <dsp:cNvSpPr/>
      </dsp:nvSpPr>
      <dsp:spPr>
        <a:xfrm>
          <a:off x="4069080" y="1595901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BB649-2852-463E-B826-3042A5203D12}">
      <dsp:nvSpPr>
        <dsp:cNvPr id="0" name=""/>
        <dsp:cNvSpPr/>
      </dsp:nvSpPr>
      <dsp:spPr>
        <a:xfrm>
          <a:off x="1203548" y="1595901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FC8CA-E7BC-4E53-A19F-5C06790552DF}">
      <dsp:nvSpPr>
        <dsp:cNvPr id="0" name=""/>
        <dsp:cNvSpPr/>
      </dsp:nvSpPr>
      <dsp:spPr>
        <a:xfrm>
          <a:off x="10344" y="392905"/>
          <a:ext cx="8208910" cy="1202996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Предпосылки объединения русских земель в единое государство</a:t>
          </a:r>
          <a:endParaRPr lang="ru-RU" sz="2700" kern="1200" dirty="0"/>
        </a:p>
      </dsp:txBody>
      <dsp:txXfrm>
        <a:off x="10344" y="392905"/>
        <a:ext cx="8208910" cy="1202996"/>
      </dsp:txXfrm>
    </dsp:sp>
    <dsp:sp modelId="{73097957-1272-4CED-8F90-02827DB3FE76}">
      <dsp:nvSpPr>
        <dsp:cNvPr id="0" name=""/>
        <dsp:cNvSpPr/>
      </dsp:nvSpPr>
      <dsp:spPr>
        <a:xfrm>
          <a:off x="552" y="2101160"/>
          <a:ext cx="2405992" cy="2031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FF00"/>
              </a:solidFill>
            </a:rPr>
            <a:t>Социально-экономические </a:t>
          </a:r>
          <a:endParaRPr lang="ru-RU" sz="2700" b="1" kern="1200" dirty="0">
            <a:solidFill>
              <a:srgbClr val="FFFF00"/>
            </a:solidFill>
          </a:endParaRPr>
        </a:p>
      </dsp:txBody>
      <dsp:txXfrm>
        <a:off x="552" y="2101160"/>
        <a:ext cx="2405992" cy="2031896"/>
      </dsp:txXfrm>
    </dsp:sp>
    <dsp:sp modelId="{459699E7-4A63-420C-8FAC-3D299DF6B254}">
      <dsp:nvSpPr>
        <dsp:cNvPr id="0" name=""/>
        <dsp:cNvSpPr/>
      </dsp:nvSpPr>
      <dsp:spPr>
        <a:xfrm>
          <a:off x="2911803" y="2101160"/>
          <a:ext cx="2405992" cy="1996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FF00"/>
              </a:solidFill>
            </a:rPr>
            <a:t>Политические</a:t>
          </a:r>
          <a:endParaRPr lang="ru-RU" sz="2700" b="1" kern="1200" dirty="0">
            <a:solidFill>
              <a:srgbClr val="FFFF00"/>
            </a:solidFill>
          </a:endParaRPr>
        </a:p>
      </dsp:txBody>
      <dsp:txXfrm>
        <a:off x="2911803" y="2101160"/>
        <a:ext cx="2405992" cy="1996697"/>
      </dsp:txXfrm>
    </dsp:sp>
    <dsp:sp modelId="{9D2DAF2B-ADD5-44A2-BCF5-D6A5B6C80EB5}">
      <dsp:nvSpPr>
        <dsp:cNvPr id="0" name=""/>
        <dsp:cNvSpPr/>
      </dsp:nvSpPr>
      <dsp:spPr>
        <a:xfrm>
          <a:off x="5823054" y="2101160"/>
          <a:ext cx="2405992" cy="1996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FF00"/>
              </a:solidFill>
            </a:rPr>
            <a:t>Духовные</a:t>
          </a:r>
          <a:endParaRPr lang="ru-RU" sz="2700" b="1" kern="1200" dirty="0">
            <a:solidFill>
              <a:srgbClr val="FFFF00"/>
            </a:solidFill>
          </a:endParaRPr>
        </a:p>
      </dsp:txBody>
      <dsp:txXfrm>
        <a:off x="5823054" y="2101160"/>
        <a:ext cx="2405992" cy="19966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2E657E-CA85-4CB6-9E0B-C79C31298FA9}">
      <dsp:nvSpPr>
        <dsp:cNvPr id="0" name=""/>
        <dsp:cNvSpPr/>
      </dsp:nvSpPr>
      <dsp:spPr>
        <a:xfrm>
          <a:off x="4114800" y="1147154"/>
          <a:ext cx="2774501" cy="481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762"/>
              </a:lnTo>
              <a:lnTo>
                <a:pt x="2774501" y="240762"/>
              </a:lnTo>
              <a:lnTo>
                <a:pt x="2774501" y="481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F8454-010B-4A93-B91F-721EE345C860}">
      <dsp:nvSpPr>
        <dsp:cNvPr id="0" name=""/>
        <dsp:cNvSpPr/>
      </dsp:nvSpPr>
      <dsp:spPr>
        <a:xfrm>
          <a:off x="4069080" y="1147154"/>
          <a:ext cx="91440" cy="4815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8A08C-304A-4B28-89CA-507972C5FC12}">
      <dsp:nvSpPr>
        <dsp:cNvPr id="0" name=""/>
        <dsp:cNvSpPr/>
      </dsp:nvSpPr>
      <dsp:spPr>
        <a:xfrm>
          <a:off x="1340298" y="1147154"/>
          <a:ext cx="2774501" cy="481525"/>
        </a:xfrm>
        <a:custGeom>
          <a:avLst/>
          <a:gdLst/>
          <a:ahLst/>
          <a:cxnLst/>
          <a:rect l="0" t="0" r="0" b="0"/>
          <a:pathLst>
            <a:path>
              <a:moveTo>
                <a:pt x="2774501" y="0"/>
              </a:moveTo>
              <a:lnTo>
                <a:pt x="2774501" y="240762"/>
              </a:lnTo>
              <a:lnTo>
                <a:pt x="0" y="240762"/>
              </a:lnTo>
              <a:lnTo>
                <a:pt x="0" y="481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FC81D-EF13-4BC5-AF0B-7CE43496FDEC}">
      <dsp:nvSpPr>
        <dsp:cNvPr id="0" name=""/>
        <dsp:cNvSpPr/>
      </dsp:nvSpPr>
      <dsp:spPr>
        <a:xfrm>
          <a:off x="193283" y="666"/>
          <a:ext cx="7843033" cy="1146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Ярлык на великое княжение</a:t>
          </a:r>
          <a:endParaRPr lang="ru-RU" sz="4400" b="1" kern="1200" dirty="0"/>
        </a:p>
      </dsp:txBody>
      <dsp:txXfrm>
        <a:off x="193283" y="666"/>
        <a:ext cx="7843033" cy="1146488"/>
      </dsp:txXfrm>
    </dsp:sp>
    <dsp:sp modelId="{6A66610E-C23B-483A-B848-5BC44E5258B0}">
      <dsp:nvSpPr>
        <dsp:cNvPr id="0" name=""/>
        <dsp:cNvSpPr/>
      </dsp:nvSpPr>
      <dsp:spPr>
        <a:xfrm>
          <a:off x="193810" y="1628679"/>
          <a:ext cx="2292976" cy="3982246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00"/>
              </a:solidFill>
            </a:rPr>
            <a:t>Власть по отношению к другим князьям и богатство, т.к. сбор дани со всей Руси переходил в руки князя этой земли, но часть ее оседала в его княжестве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193810" y="1628679"/>
        <a:ext cx="2292976" cy="3982246"/>
      </dsp:txXfrm>
    </dsp:sp>
    <dsp:sp modelId="{82000228-F16D-427D-A39E-DACADF0D6EF8}">
      <dsp:nvSpPr>
        <dsp:cNvPr id="0" name=""/>
        <dsp:cNvSpPr/>
      </dsp:nvSpPr>
      <dsp:spPr>
        <a:xfrm>
          <a:off x="2968311" y="1628679"/>
          <a:ext cx="2292976" cy="3993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Относительную тишину, мир в княжестве, поскольку поездки великого князя в Орду предотвращали набеги монголов</a:t>
          </a:r>
          <a:endParaRPr lang="ru-RU" sz="2400" kern="1200" dirty="0"/>
        </a:p>
      </dsp:txBody>
      <dsp:txXfrm>
        <a:off x="2968311" y="1628679"/>
        <a:ext cx="2292976" cy="3993103"/>
      </dsp:txXfrm>
    </dsp:sp>
    <dsp:sp modelId="{BC0C3124-B88B-4431-AD20-0A1EE131F600}">
      <dsp:nvSpPr>
        <dsp:cNvPr id="0" name=""/>
        <dsp:cNvSpPr/>
      </dsp:nvSpPr>
      <dsp:spPr>
        <a:xfrm>
          <a:off x="5742813" y="1628679"/>
          <a:ext cx="2292976" cy="4014256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FFFF00"/>
              </a:solidFill>
            </a:rPr>
            <a:t>Возвышение знатных людей – бояр этого княжества над боярами других княжеств: они служили великому князю, который являлся посредником между всеми князьями и ханом</a:t>
          </a:r>
          <a:endParaRPr lang="ru-RU" sz="2300" kern="1200" dirty="0">
            <a:solidFill>
              <a:srgbClr val="FFFF00"/>
            </a:solidFill>
          </a:endParaRPr>
        </a:p>
      </dsp:txBody>
      <dsp:txXfrm>
        <a:off x="5742813" y="1628679"/>
        <a:ext cx="2292976" cy="40142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845903-10A9-4ACB-83D6-064C6907AE19}">
      <dsp:nvSpPr>
        <dsp:cNvPr id="0" name=""/>
        <dsp:cNvSpPr/>
      </dsp:nvSpPr>
      <dsp:spPr>
        <a:xfrm>
          <a:off x="0" y="297111"/>
          <a:ext cx="8229600" cy="19269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1) Иван Калита расширил, где силой, где куплей, границы Московского княжества: присоединил к московскому уделу много земель – Ростов, Галич, Белоозеро, Углич и др. 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0" y="297111"/>
        <a:ext cx="8229600" cy="1926990"/>
      </dsp:txXfrm>
    </dsp:sp>
    <dsp:sp modelId="{E5F59BDE-44C1-4418-AD80-A42880791A65}">
      <dsp:nvSpPr>
        <dsp:cNvPr id="0" name=""/>
        <dsp:cNvSpPr/>
      </dsp:nvSpPr>
      <dsp:spPr>
        <a:xfrm>
          <a:off x="0" y="2301861"/>
          <a:ext cx="8229600" cy="192699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2) Иван Калита получил право после подавления восстания в Твери собирать и отвозить дань в Орду. С его княжением на Руси наступила «тишина великая» и перестали татары воевать Русскую землю».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0" y="2301861"/>
        <a:ext cx="8229600" cy="19269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A08F40-7262-4E83-A0FD-F0AA9FBA4213}">
      <dsp:nvSpPr>
        <dsp:cNvPr id="0" name=""/>
        <dsp:cNvSpPr/>
      </dsp:nvSpPr>
      <dsp:spPr>
        <a:xfrm>
          <a:off x="0" y="43491"/>
          <a:ext cx="8229600" cy="1429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3) Князь Иван, собирая дань, оставлял немалую толику себе, набивал калиту (кошелек) и тратил деньги в том числе и на развитие Московского княжества.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0" y="43491"/>
        <a:ext cx="8229600" cy="1429740"/>
      </dsp:txXfrm>
    </dsp:sp>
    <dsp:sp modelId="{7647CAEE-AEC2-4489-9EC0-66CA1C00BF59}">
      <dsp:nvSpPr>
        <dsp:cNvPr id="0" name=""/>
        <dsp:cNvSpPr/>
      </dsp:nvSpPr>
      <dsp:spPr>
        <a:xfrm>
          <a:off x="0" y="1548111"/>
          <a:ext cx="8229600" cy="14297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4) При Иване Калите в 1328 году в Москву из Владимира переехал митрополит Петр. Так Москва стала духовным центром Руси. 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0" y="1548111"/>
        <a:ext cx="8229600" cy="1429740"/>
      </dsp:txXfrm>
    </dsp:sp>
    <dsp:sp modelId="{266759B3-96E8-4C9A-9E98-46FC6471B4F3}">
      <dsp:nvSpPr>
        <dsp:cNvPr id="0" name=""/>
        <dsp:cNvSpPr/>
      </dsp:nvSpPr>
      <dsp:spPr>
        <a:xfrm>
          <a:off x="0" y="3052731"/>
          <a:ext cx="8229600" cy="14297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5) Иван Калита построил 5 белокаменных храмов в Москве.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0" y="3052731"/>
        <a:ext cx="8229600" cy="1429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Тема: </a:t>
            </a:r>
            <a:r>
              <a:rPr lang="ru-RU" b="1" dirty="0" smtClean="0">
                <a:solidFill>
                  <a:srgbClr val="FF0000"/>
                </a:solidFill>
              </a:rPr>
              <a:t>Первые шаги на пути объединения русских земель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истории и обществознания</a:t>
            </a:r>
          </a:p>
          <a:p>
            <a:r>
              <a:rPr lang="ru-RU" dirty="0" smtClean="0"/>
              <a:t>Гордеева Д.В.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Соперничество Тверского и Московского княжеств за первенство на Руси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1. Почему Тверь и Москва могли претендовать на роль объединительного центра Руси?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2. Какие сходные черты есть в положении этих княжеств?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3. Из-за чего начались конфликты между ними?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4. Почему важно было получить ярлык на княжение?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2296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Укрепление Московского княжества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Видео </a:t>
            </a:r>
          </a:p>
          <a:p>
            <a:r>
              <a:rPr lang="ru-RU" dirty="0" smtClean="0"/>
              <a:t>2. Найдите факты, которые помогли Московскому княжеству выиграть борьбу за лидерство в объединении Руси.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Иван </a:t>
            </a:r>
            <a:r>
              <a:rPr lang="en-US" sz="3600" dirty="0" smtClean="0"/>
              <a:t>I </a:t>
            </a:r>
            <a:r>
              <a:rPr lang="ru-RU" sz="3600" dirty="0" smtClean="0"/>
              <a:t>Данилович Калита (1283 -1340)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Князь Московский с 1325, Великий князь Владимирский, Новгородский </a:t>
            </a:r>
            <a:r>
              <a:rPr lang="ru-RU" dirty="0" err="1" smtClean="0"/>
              <a:t>c</a:t>
            </a:r>
            <a:r>
              <a:rPr lang="ru-RU" dirty="0" smtClean="0"/>
              <a:t> 1328 по 1337.</a:t>
            </a:r>
          </a:p>
          <a:p>
            <a:r>
              <a:rPr lang="ru-RU" dirty="0" smtClean="0"/>
              <a:t>Четвёртый сын Московского князя Даниила Александровича. </a:t>
            </a:r>
          </a:p>
          <a:p>
            <a:endParaRPr lang="ru-RU" dirty="0"/>
          </a:p>
        </p:txBody>
      </p:sp>
      <p:pic>
        <p:nvPicPr>
          <p:cNvPr id="1026" name="Picture 2" descr="E:\11.04.2015\Ivan_Kali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00174"/>
            <a:ext cx="370231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Иван </a:t>
            </a:r>
            <a:r>
              <a:rPr lang="en-US" sz="3600" dirty="0" smtClean="0"/>
              <a:t>I </a:t>
            </a:r>
            <a:r>
              <a:rPr lang="ru-RU" sz="3600" dirty="0" smtClean="0"/>
              <a:t>Данилович Калита (1283 -1340)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7"/>
            <a:ext cx="8258204" cy="14287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Прозвище «Калита» получил за привычку носить при себе кошель с мелочью для нищих (</a:t>
            </a:r>
            <a:r>
              <a:rPr lang="ru-RU" i="1" dirty="0" err="1" smtClean="0"/>
              <a:t>калита</a:t>
            </a:r>
            <a:r>
              <a:rPr lang="ru-RU" dirty="0" smtClean="0"/>
              <a:t> — небольшая поясная денежная сумка, от тюркского "</a:t>
            </a:r>
            <a:r>
              <a:rPr lang="ru-RU" dirty="0" err="1" smtClean="0"/>
              <a:t>калта</a:t>
            </a:r>
            <a:r>
              <a:rPr lang="ru-RU" dirty="0" smtClean="0"/>
              <a:t>" - карман).</a:t>
            </a:r>
            <a:endParaRPr lang="ru-RU" dirty="0"/>
          </a:p>
        </p:txBody>
      </p:sp>
      <p:pic>
        <p:nvPicPr>
          <p:cNvPr id="2050" name="Picture 2" descr="E:\11.04.2015\post-27840-0-07359300-135550315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496"/>
            <a:ext cx="6559012" cy="3533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428604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700" b="1" dirty="0" smtClean="0">
                <a:solidFill>
                  <a:srgbClr val="FF0000"/>
                </a:solidFill>
              </a:rPr>
              <a:t>?</a:t>
            </a:r>
            <a:endParaRPr lang="ru-RU" sz="287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43042" y="4143380"/>
            <a:ext cx="7043758" cy="198278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6000" dirty="0" smtClean="0"/>
              <a:t>«Почему Москве царством </a:t>
            </a:r>
            <a:r>
              <a:rPr lang="ru-RU" sz="6000" dirty="0" err="1" smtClean="0"/>
              <a:t>быти</a:t>
            </a:r>
            <a:r>
              <a:rPr lang="ru-RU" sz="6000" dirty="0" smtClean="0"/>
              <a:t>?»</a:t>
            </a:r>
            <a:endParaRPr lang="ru-RU" sz="6000" dirty="0"/>
          </a:p>
        </p:txBody>
      </p:sp>
      <p:pic>
        <p:nvPicPr>
          <p:cNvPr id="3074" name="Picture 2" descr="E:\11.04.2015\1280px-Печать_Иван_Кали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785926"/>
            <a:ext cx="4322770" cy="209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Факты, которые помогли Московскому княжеству выиграть борьбу за лидерство в объединении Руси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Факты, которые помогли Московскому княжеству выиграть борьбу за лидерство в объединении Руси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Московский Кремль времен Ивана Калиты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11.04.2015\800px-Kreml_Kal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143800" cy="5089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Причины возвышения Москвы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401080" cy="4786346"/>
          </a:xfrm>
          <a:solidFill>
            <a:schemeClr val="tx2"/>
          </a:solidFill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9800" dirty="0" smtClean="0">
                <a:solidFill>
                  <a:srgbClr val="FFFF00"/>
                </a:solidFill>
              </a:rPr>
              <a:t>1. Личностные качества первых московских князей, их политическая ловкость и хозяйственность,</a:t>
            </a:r>
          </a:p>
          <a:p>
            <a:pPr>
              <a:buNone/>
            </a:pPr>
            <a:r>
              <a:rPr lang="ru-RU" sz="9800" dirty="0" smtClean="0">
                <a:solidFill>
                  <a:schemeClr val="bg1"/>
                </a:solidFill>
              </a:rPr>
              <a:t>2. Выгодное географическое положение, дававшее приток населения, торговые и политические преимущества,</a:t>
            </a:r>
          </a:p>
          <a:p>
            <a:pPr>
              <a:buNone/>
            </a:pPr>
            <a:r>
              <a:rPr lang="ru-RU" sz="9800" dirty="0" smtClean="0">
                <a:solidFill>
                  <a:srgbClr val="FFFF00"/>
                </a:solidFill>
              </a:rPr>
              <a:t>3. Поддержка со стороны Церкви и перенос центра русского православия из Владимира в Москву,</a:t>
            </a:r>
          </a:p>
          <a:p>
            <a:pPr>
              <a:buNone/>
            </a:pPr>
            <a:r>
              <a:rPr lang="ru-RU" sz="9800" dirty="0" smtClean="0">
                <a:solidFill>
                  <a:schemeClr val="bg1"/>
                </a:solidFill>
              </a:rPr>
              <a:t>4. Содействие Орды,</a:t>
            </a:r>
          </a:p>
          <a:p>
            <a:pPr>
              <a:buNone/>
            </a:pPr>
            <a:r>
              <a:rPr lang="ru-RU" sz="9800" dirty="0" smtClean="0">
                <a:solidFill>
                  <a:srgbClr val="FFFF00"/>
                </a:solidFill>
              </a:rPr>
              <a:t>5. Выдача ярлыков на княжение.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Первые шаги на пути объединения русских земель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конце </a:t>
            </a:r>
            <a:r>
              <a:rPr lang="en-US" dirty="0" smtClean="0"/>
              <a:t>XV-XVI</a:t>
            </a:r>
            <a:r>
              <a:rPr lang="ru-RU" dirty="0" smtClean="0"/>
              <a:t> века в Восточной Европе появилось могущественное и обширнейшее государство – Московия, как его называли западные путешественники. Как и любое масштабное историческое явление, рождение Московской державы произошло. Тогда даже возникла теория «</a:t>
            </a:r>
            <a:r>
              <a:rPr lang="ru-RU" dirty="0" err="1" smtClean="0"/>
              <a:t>Богоизбранности</a:t>
            </a:r>
            <a:r>
              <a:rPr lang="ru-RU" dirty="0" smtClean="0"/>
              <a:t> Москвы», согласно которой ей самим Богом было предначертано стать «Третьим Римом»…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Причины объединения русских земель</a:t>
            </a:r>
          </a:p>
          <a:p>
            <a:r>
              <a:rPr lang="ru-RU" dirty="0" smtClean="0"/>
              <a:t>2. Соперничество Твери и Московского княжества за первенство на Руси</a:t>
            </a:r>
          </a:p>
          <a:p>
            <a:r>
              <a:rPr lang="ru-RU" dirty="0" smtClean="0"/>
              <a:t>3. Укрепление Московского княжества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нашего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«Почему Москве государством слыти?»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Заполните схему, используя материал учебника: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4800" b="1" dirty="0" smtClean="0">
                <a:solidFill>
                  <a:srgbClr val="FFFF00"/>
                </a:solidFill>
              </a:rPr>
              <a:t>Социально-экономические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1. Постепенное возрождение хозяйства: восстанавливались города, ремесла.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2. Существование слабых торговых связей.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3. Рост феодального землевладения.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4. Стремление бояр приобретать вотчины за пределами своих княжеств.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Политические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1. Укрепление на Руси власти и лидерства московских князей.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2. Необходимость освобождения от ордынского ига.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3. Стремление русского народа к стабильности и миру.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Духовные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1. Сохранение единого языка.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2. Наличие общей религии.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3. Наличие общей культуры.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4. Осознание необходимости духовного и культурного единства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Возможные центры объединения Руси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4400" b="1" dirty="0" smtClean="0">
                <a:solidFill>
                  <a:srgbClr val="FF0000"/>
                </a:solidFill>
              </a:rPr>
              <a:t>?</a:t>
            </a:r>
            <a:endParaRPr lang="ru-RU" sz="344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Великий Новгород</a:t>
            </a:r>
          </a:p>
          <a:p>
            <a:r>
              <a:rPr lang="ru-RU" sz="4800" dirty="0" smtClean="0"/>
              <a:t>Русско-Литовское княжество</a:t>
            </a:r>
            <a:endParaRPr lang="ru-RU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641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Тема: Первые шаги на пути объединения русских земель</vt:lpstr>
      <vt:lpstr>Первые шаги на пути объединения русских земель</vt:lpstr>
      <vt:lpstr>План урока:</vt:lpstr>
      <vt:lpstr>Проблема нашего урока:</vt:lpstr>
      <vt:lpstr>Заполните схему, используя материал учебника:</vt:lpstr>
      <vt:lpstr>Социально-экономические</vt:lpstr>
      <vt:lpstr>Политические</vt:lpstr>
      <vt:lpstr>Духовные</vt:lpstr>
      <vt:lpstr>Возможные центры объединения Руси</vt:lpstr>
      <vt:lpstr>Соперничество Тверского и Московского княжеств за первенство на Руси</vt:lpstr>
      <vt:lpstr>Слайд 11</vt:lpstr>
      <vt:lpstr>Укрепление Московского княжества</vt:lpstr>
      <vt:lpstr>Иван I Данилович Калита (1283 -1340)</vt:lpstr>
      <vt:lpstr>Иван I Данилович Калита (1283 -1340)</vt:lpstr>
      <vt:lpstr>Вопрос урока</vt:lpstr>
      <vt:lpstr>Факты, которые помогли Московскому княжеству выиграть борьбу за лидерство в объединении Руси</vt:lpstr>
      <vt:lpstr>Факты, которые помогли Московскому княжеству выиграть борьбу за лидерство в объединении Руси</vt:lpstr>
      <vt:lpstr>Московский Кремль времен Ивана Калиты</vt:lpstr>
      <vt:lpstr>  Причины возвышения Москвы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178(4)</dc:creator>
  <cp:lastModifiedBy>178(4)</cp:lastModifiedBy>
  <cp:revision>25</cp:revision>
  <dcterms:created xsi:type="dcterms:W3CDTF">2015-04-08T09:20:05Z</dcterms:created>
  <dcterms:modified xsi:type="dcterms:W3CDTF">2015-05-07T09:30:21Z</dcterms:modified>
</cp:coreProperties>
</file>