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D9EF-2EC2-47E5-B545-3426CFB41A02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561D-41AD-4B96-ADA6-B4C9D44414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024" y="0"/>
            <a:ext cx="8784976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Куклы-обереги у славянских народов существовали в огромном многообразии. Сначала они были элементами ритуальных обрядов, оберегами для дома, от сглаза и болезней. На них возлагались надежды по сохранению богатства, защите урожая и привлечению благополучия. Позже появились куклы-игрушки, которые имели  ценные воспитательные качества.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кукол-берегинь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лицо никогда не изображалось. Делалось это для того, чтобы через куколку невозможно было перенести злые поступки и мысли на её владелицу или владельца. Также белый цвет лица образно выражал чистоту помыслов её хозяев.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Кукол-берегинь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делали без применения иглы, ножниц, ножа, клея, чтобы не нанести вред тем людям, чьё здоровье и благо они должны были хранить. Нитки обрывали руками или перекусывали зубами. Если что-то надо было обрезать, то сначала резали, а потом только прикладывали к кукле. Куклы-обереги изготавливались с особой тщательностью и усердием, при их изготовлении соблюдались определенные правила.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 время изготовления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кукол-берегинь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не допускалось присутствия мужчин в помещении, где происходило это таинство. При изготовлении куклы-оберега была важна не сама техника, а образы, вкладываемые в этот процесс. Например, крутит мастерица пальчиками кукле головку и приговаривает: «светлая головка, чистая, добром и любовью наполненная». Делает грудь кукле и при этом вкладывает  в  неё образы счастливого  материнства, доброты владелицы, достатка в её семье. Если в процессе работы что-то не ладилось – нитка обрывается, складка не получается – говорили: «несчастье на куклу придёт, а меня (или имя человека, которому делается оберег) обойдёт».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Славянские куклы-обереги всегда были сильными помощницами в быту, в личной и социальной  жизни наших предков. Каждая из кукол наполнялась особым смыслом и имела определённое предназначение.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Куклу-Берегиню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можно сделать на любовь и верность, благополучие в семье, успешное замужество, счастливое материнство, удачу в дороге и путешествиях, денежную прибыль, успешную карьеру,  успехи в бизнесе и многое другое по Вашему желанию.  Она будет Вашим верным спутником и оберегом. Беседуйте с ней, просите помощи и совета, благодарите её за помощь.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</a:t>
            </a:r>
            <a:r>
              <a:rPr lang="ru-RU" smtClean="0"/>
              <a:t>изготовления кукол -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 время изготовления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кукол-берегинь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не допускалось присутствия мужчин в помещении, где происходило это таинство. При изготовлении куклы-оберега была важна не сама техника, а образы, вкладываемые в этот процесс. Например, крутит мастерица пальчиками кукле головку и приговаривает: «светлая головка, чистая, добром и любовью наполненная». Делает грудь кукле и при этом вкладывает  в  неё образы счастливого  материнства, доброты владелицы, достатка в её семье. Если в процессе работы что-то не ладилось – нитка обрывается, складка не получается – говорили: «несчастье на куклу придёт, а меня (или имя человека, которому делается оберег) обойдёт».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Славянские куклы-обереги всегда были сильными помощницами в быту, в личной и социальной  жизни наших предков. Каждая из кукол наполнялась особым смыслом и имела определённое предназначение.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Куклу-Берегиню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можно сделать на любовь и верность, благополучие в семье, успешное замужество, счастливое материнство, удачу в дороге и путешествиях, денежную прибыль, успешную карьеру,  успехи в бизнесе и многое другое по Вашему желанию.  Она будет Вашим верным спутником и оберегом. Беседуйте с ней, просите помощи и совета, благодарите её за помощь.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Традиции изготовления кукол -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</cp:revision>
  <dcterms:created xsi:type="dcterms:W3CDTF">2015-04-13T09:53:42Z</dcterms:created>
  <dcterms:modified xsi:type="dcterms:W3CDTF">2015-04-13T10:28:17Z</dcterms:modified>
</cp:coreProperties>
</file>