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4" r:id="rId7"/>
    <p:sldId id="265" r:id="rId8"/>
    <p:sldId id="266" r:id="rId9"/>
    <p:sldId id="262" r:id="rId10"/>
    <p:sldId id="267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BF7"/>
    <a:srgbClr val="F852FC"/>
    <a:srgbClr val="E33D4D"/>
    <a:srgbClr val="FA4044"/>
    <a:srgbClr val="EF3539"/>
    <a:srgbClr val="F864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696D-796A-4FE7-BCF0-087D4796661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BDF2-D9A8-4E6D-A05E-5F7305E31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E6EE-EC7A-4384-AE17-33165D5DECDA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15BC-F8EC-4596-B9AE-F2BDA46E7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5973-FA2A-4C09-829A-B14317C8A852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55A5-847D-4A49-A852-69A8F8F65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FE5E-A831-498C-B812-256B66431A44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E083-D075-439A-BEC2-24C3176D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A237-4DCA-451B-BF86-5D5AA08141EB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AEB5-B367-4688-A606-B939B417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8DFA-F820-4A86-B732-7ECC4D1F636C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A02C-4B26-43D6-A3B6-6978F0369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A10B-4CCB-4FA5-BB7F-2E04730BC69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0699-968D-4FDA-BBF8-5CFC171C8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720E-6DC4-4F95-9964-B9B6FCEB62B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9860-6F49-4134-AD5E-CE032A752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F5D9-D243-467D-99A6-C47826045A60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B663-D946-4DCA-88C9-212A8A076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D199-357D-4899-BD41-B815FF444042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09CF-D844-4C75-B965-1F1C90D40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C8FD-3D7F-4511-BF9F-0383E2A4389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A5E7-DCF8-40E7-BBEC-86033AE0D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0EA3F-6A65-4CA2-9A42-B79F9BE7168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9700D-FD5A-472F-BA41-E8D6F434B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634/136487634.a3b/0_d5b7c_44e066c2_XL.png" TargetMode="External"/><Relationship Id="rId7" Type="http://schemas.openxmlformats.org/officeDocument/2006/relationships/hyperlink" Target="http://s3.uploads.ru/5o8gm.png" TargetMode="External"/><Relationship Id="rId2" Type="http://schemas.openxmlformats.org/officeDocument/2006/relationships/hyperlink" Target="http://img-fotki.yandex.ru/get/4706/28257045.5ec/0_6f5cf_5329c14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214/66124276.8d/0_760aa_c67ee5b0_XXL.png" TargetMode="External"/><Relationship Id="rId5" Type="http://schemas.openxmlformats.org/officeDocument/2006/relationships/hyperlink" Target="http://www.ailona.ru/_ph/97/250733085.png" TargetMode="External"/><Relationship Id="rId4" Type="http://schemas.openxmlformats.org/officeDocument/2006/relationships/hyperlink" Target="http://img-fotki.yandex.ru/get/4706/113882196.8e/0_60321_5cca8fd5_X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650" y="1700213"/>
            <a:ext cx="7777163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Волшебный мир книги.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9700" y="3860800"/>
            <a:ext cx="2736850" cy="20161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2000" i="1" smtClean="0">
                <a:solidFill>
                  <a:schemeClr val="tx1"/>
                </a:solidFill>
                <a:cs typeface="Times New Roman" pitchFamily="18" charset="0"/>
              </a:rPr>
              <a:t>          </a:t>
            </a:r>
            <a:r>
              <a:rPr lang="ru-RU" sz="1800" b="1" i="1" smtClean="0">
                <a:solidFill>
                  <a:schemeClr val="accent2"/>
                </a:solidFill>
                <a:cs typeface="Times New Roman" pitchFamily="18" charset="0"/>
              </a:rPr>
              <a:t>Воспитатели: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8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Сенникова С.М.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8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Былинкина О.Д.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18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8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Кириллова Е.О.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908175" y="476250"/>
            <a:ext cx="537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ambria" pitchFamily="18" charset="0"/>
              </a:rPr>
              <a:t>ГБДОУ детский сад 44 Колпинского района г.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ертикальный свиток 9"/>
          <p:cNvSpPr/>
          <p:nvPr/>
        </p:nvSpPr>
        <p:spPr>
          <a:xfrm>
            <a:off x="755576" y="476672"/>
            <a:ext cx="7704856" cy="5544616"/>
          </a:xfrm>
          <a:prstGeom prst="verticalScroll">
            <a:avLst/>
          </a:prstGeom>
          <a:gradFill flip="none" rotWithShape="1">
            <a:gsLst>
              <a:gs pos="0">
                <a:srgbClr val="E5ABF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4213" y="476250"/>
            <a:ext cx="7848600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684213" y="1341438"/>
            <a:ext cx="799147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mbria" pitchFamily="18" charset="0"/>
                <a:hlinkClick r:id="rId2"/>
              </a:rPr>
              <a:t>http://img-fotki.yandex.ru/get/4706/28257045.5ec/0_6f5cf_5329c14_XL.png</a:t>
            </a:r>
            <a:endParaRPr lang="ru-RU">
              <a:latin typeface="Cambria" pitchFamily="18" charset="0"/>
            </a:endParaRPr>
          </a:p>
          <a:p>
            <a:pPr algn="ctr"/>
            <a:r>
              <a:rPr lang="ru-RU" sz="2400" i="1">
                <a:latin typeface="Cambria" pitchFamily="18" charset="0"/>
              </a:rPr>
              <a:t>фон</a:t>
            </a:r>
          </a:p>
          <a:p>
            <a:pPr algn="ctr"/>
            <a:endParaRPr lang="ru-RU" sz="800" i="1">
              <a:latin typeface="Cambria" pitchFamily="18" charset="0"/>
            </a:endParaRPr>
          </a:p>
          <a:p>
            <a:pPr algn="ctr"/>
            <a:r>
              <a:rPr lang="ru-RU">
                <a:latin typeface="Cambria" pitchFamily="18" charset="0"/>
                <a:hlinkClick r:id="rId3"/>
              </a:rPr>
              <a:t>http://img-fotki.yandex.ru/get/5634/136487634.a3b/0_d5b7c_44e066c2_XL.png</a:t>
            </a:r>
            <a:r>
              <a:rPr lang="ru-RU">
                <a:latin typeface="Cambria" pitchFamily="18" charset="0"/>
              </a:rPr>
              <a:t>  </a:t>
            </a:r>
          </a:p>
          <a:p>
            <a:pPr algn="ctr"/>
            <a:r>
              <a:rPr lang="ru-RU" sz="2400" i="1">
                <a:latin typeface="Cambria" pitchFamily="18" charset="0"/>
              </a:rPr>
              <a:t>перо, чернильница, тетрадь</a:t>
            </a:r>
          </a:p>
          <a:p>
            <a:pPr algn="ctr"/>
            <a:endParaRPr lang="ru-RU" sz="800" i="1">
              <a:latin typeface="Cambria" pitchFamily="18" charset="0"/>
            </a:endParaRPr>
          </a:p>
          <a:p>
            <a:pPr algn="ctr"/>
            <a:r>
              <a:rPr lang="ru-RU" sz="800">
                <a:latin typeface="Cambria" pitchFamily="18" charset="0"/>
              </a:rPr>
              <a:t> </a:t>
            </a:r>
          </a:p>
          <a:p>
            <a:pPr algn="ctr"/>
            <a:r>
              <a:rPr lang="ru-RU" u="sng">
                <a:latin typeface="Cambria" pitchFamily="18" charset="0"/>
                <a:hlinkClick r:id="rId4"/>
              </a:rPr>
              <a:t>http://img-fotki.yandex.ru/get/4706/113882196.8e/0_60321_5cca8fd5_XL</a:t>
            </a:r>
            <a:endParaRPr lang="ru-RU" u="sng">
              <a:latin typeface="Cambria" pitchFamily="18" charset="0"/>
            </a:endParaRPr>
          </a:p>
          <a:p>
            <a:pPr algn="ctr"/>
            <a:r>
              <a:rPr lang="ru-RU" u="sng">
                <a:latin typeface="Cambria" pitchFamily="18" charset="0"/>
                <a:hlinkClick r:id="rId5"/>
              </a:rPr>
              <a:t>http://www.ailona.ru/_ph/97/250733085.png</a:t>
            </a:r>
            <a:endParaRPr lang="ru-RU" u="sng">
              <a:latin typeface="Cambria" pitchFamily="18" charset="0"/>
            </a:endParaRPr>
          </a:p>
          <a:p>
            <a:pPr algn="ctr"/>
            <a:r>
              <a:rPr lang="ru-RU" sz="2400" i="1">
                <a:latin typeface="Cambria" pitchFamily="18" charset="0"/>
              </a:rPr>
              <a:t>перья</a:t>
            </a:r>
          </a:p>
          <a:p>
            <a:pPr algn="ctr"/>
            <a:endParaRPr lang="ru-RU" sz="800">
              <a:latin typeface="Cambria" pitchFamily="18" charset="0"/>
            </a:endParaRPr>
          </a:p>
          <a:p>
            <a:pPr algn="ctr"/>
            <a:r>
              <a:rPr lang="ru-RU">
                <a:latin typeface="Cambria" pitchFamily="18" charset="0"/>
                <a:hlinkClick r:id="rId6"/>
              </a:rPr>
              <a:t>http://img-fotki.yandex.ru/get/6214/66124276.8d/0_760aa_c67ee5b0_XXL.png</a:t>
            </a:r>
            <a:endParaRPr lang="ru-RU">
              <a:latin typeface="Cambria" pitchFamily="18" charset="0"/>
            </a:endParaRPr>
          </a:p>
          <a:p>
            <a:pPr algn="ctr"/>
            <a:r>
              <a:rPr lang="ru-RU" sz="2400" i="1">
                <a:latin typeface="Cambria" pitchFamily="18" charset="0"/>
              </a:rPr>
              <a:t>свиток</a:t>
            </a:r>
          </a:p>
          <a:p>
            <a:pPr algn="ctr"/>
            <a:endParaRPr lang="ru-RU" sz="800" i="1">
              <a:latin typeface="Cambria" pitchFamily="18" charset="0"/>
            </a:endParaRPr>
          </a:p>
          <a:p>
            <a:pPr algn="ctr"/>
            <a:r>
              <a:rPr lang="ru-RU" u="sng">
                <a:latin typeface="Cambria" pitchFamily="18" charset="0"/>
                <a:hlinkClick r:id="rId7"/>
              </a:rPr>
              <a:t>http://s3.uploads.ru/5o8gm.png</a:t>
            </a:r>
            <a:endParaRPr lang="ru-RU" u="sng">
              <a:latin typeface="Cambria" pitchFamily="18" charset="0"/>
            </a:endParaRPr>
          </a:p>
          <a:p>
            <a:pPr algn="ctr"/>
            <a:r>
              <a:rPr lang="ru-RU" sz="2400" i="1">
                <a:latin typeface="Cambria" pitchFamily="18" charset="0"/>
              </a:rPr>
              <a:t>рамка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899592" y="548680"/>
            <a:ext cx="7704856" cy="5112568"/>
          </a:xfrm>
          <a:prstGeom prst="verticalScroll">
            <a:avLst/>
          </a:prstGeom>
          <a:gradFill flip="none" rotWithShape="1"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</a:t>
            </a: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Средней           продолжительности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Информационно – творческий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Групповой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827584" y="548680"/>
            <a:ext cx="7776864" cy="5112568"/>
          </a:xfrm>
          <a:prstGeom prst="verticalScroll">
            <a:avLst/>
          </a:prstGeom>
          <a:gradFill flip="none" rotWithShape="1"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023700"/>
            <a:ext cx="62646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itchFamily="34" charset="0"/>
              </a:rPr>
              <a:t>ЦЕЛь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itchFamily="34" charset="0"/>
              </a:rPr>
              <a:t> ПРОЕКТА</a:t>
            </a:r>
            <a:r>
              <a:rPr lang="ru-RU" sz="5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:</a:t>
            </a:r>
          </a:p>
          <a:p>
            <a:pPr eaLnBrk="0" hangingPunct="0"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Формирование интереса детей к художественной литературе и потребности в чтении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539552" y="404664"/>
            <a:ext cx="8136904" cy="5400600"/>
          </a:xfrm>
          <a:prstGeom prst="verticalScroll">
            <a:avLst/>
          </a:prstGeom>
          <a:gradFill flip="none" rotWithShape="1"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1640" y="836712"/>
            <a:ext cx="705678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Tahoma" pitchFamily="34" charset="0"/>
              </a:rPr>
              <a:t>Задачи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Знакомство с творчеством писателей К.И.Чуковского, С.Я.Маршака, С.В. Михалкова    и А.С. Пушкина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Формирование умения понимать главную идею произведений, правильно оценивать поступки героев</a:t>
            </a:r>
            <a:endParaRPr lang="ru-RU" sz="2400" dirty="0">
              <a:solidFill>
                <a:srgbClr val="7030A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+mn-lt"/>
                <a:ea typeface="Times New Roman" pitchFamily="18" charset="0"/>
                <a:cs typeface="Tahoma" pitchFamily="34" charset="0"/>
              </a:rPr>
              <a:t>Обогащать словарный запас детей за счёт образных слов и выражений, эпитетов, сравнений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Times New Roman" pitchFamily="18" charset="0"/>
                <a:cs typeface="Tahoma" pitchFamily="34" charset="0"/>
              </a:rPr>
              <a:t>  Совершенствовать художественно-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Times New Roman" pitchFamily="18" charset="0"/>
                <a:cs typeface="Tahoma" pitchFamily="34" charset="0"/>
              </a:rPr>
              <a:t>речевые исполнительские навыки детей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endParaRPr lang="ru-RU" sz="2400" b="1" dirty="0">
              <a:solidFill>
                <a:srgbClr val="7030A0"/>
              </a:solidFill>
              <a:latin typeface="+mn-lt"/>
              <a:ea typeface="Times New Roman" pitchFamily="18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Times New Roman" pitchFamily="18" charset="0"/>
                <a:cs typeface="Tahoma" pitchFamily="34" charset="0"/>
              </a:rPr>
              <a:t> </a:t>
            </a:r>
            <a:endParaRPr lang="ru-RU" sz="60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755576" y="476672"/>
            <a:ext cx="7992888" cy="5328592"/>
          </a:xfrm>
          <a:prstGeom prst="verticalScroll">
            <a:avLst/>
          </a:prstGeom>
          <a:gradFill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41023"/>
            <a:ext cx="6408712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Этапы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Подготовительный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Подбор необходимой литературы, информации.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Оформление книжной выставки произведениями К.И.Чуковского, С.Я.Маршака, С.В. Михалкова и А.С. Пушкина.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Просмотр презентаций о творчестве данных авторов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5048" y="548680"/>
            <a:ext cx="8568952" cy="5400600"/>
          </a:xfrm>
          <a:prstGeom prst="verticalScroll">
            <a:avLst/>
          </a:prstGeom>
          <a:gradFill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268760"/>
            <a:ext cx="7344816" cy="54014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основной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Чтение произведений К.И.Чуковского, С.Я.Маршака, С.В. Михалкова и А.С. Пушкина;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Разучивание отрывков из произведений данных авторов;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 Просмотр мультфильмов «</a:t>
            </a:r>
            <a:r>
              <a:rPr lang="ru-RU" sz="2800" b="1" dirty="0" err="1">
                <a:solidFill>
                  <a:srgbClr val="7030A0"/>
                </a:solidFill>
                <a:latin typeface="+mn-lt"/>
                <a:cs typeface="Arial" pitchFamily="34" charset="0"/>
              </a:rPr>
              <a:t>Мойдодыр</a:t>
            </a:r>
            <a:r>
              <a:rPr lang="ru-RU" sz="2800" b="1" dirty="0">
                <a:solidFill>
                  <a:srgbClr val="7030A0"/>
                </a:solidFill>
                <a:latin typeface="+mn-lt"/>
                <a:cs typeface="Arial" pitchFamily="34" charset="0"/>
              </a:rPr>
              <a:t>», «Двенадцать месяцев», «Дядя Стёпа-милиционер», «Сказка о рыбаке и рыбке».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755576" y="548680"/>
            <a:ext cx="7848872" cy="5256584"/>
          </a:xfrm>
          <a:prstGeom prst="verticalScroll">
            <a:avLst/>
          </a:prstGeom>
          <a:gradFill>
            <a:gsLst>
              <a:gs pos="0">
                <a:srgbClr val="E5ABF7">
                  <a:alpha val="9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628800"/>
            <a:ext cx="5616624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Заключительный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Тематическая экскурсия в     детскую библиотеку.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Оформление фотогазеты о посещении библиотеки.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библиотека 2014\2014-04-11 10.35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92922" cy="599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библиотека 2014\2014-04-11 10.24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библиотека 2014\2014-04-11 10.25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663" y="404813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G:\библиотека 2014\2014-04-11 10.49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9215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библиотека 2014\2014-04-11 10.47.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068638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библиотека 2014\2014-04-11 10.26.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141663"/>
            <a:ext cx="30130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:\библиотека 2014\2014-04-11 10.49.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716338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234</Words>
  <Application>Microsoft Office PowerPoint</Application>
  <PresentationFormat>Экран (4:3)</PresentationFormat>
  <Paragraphs>63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41</cp:revision>
  <dcterms:created xsi:type="dcterms:W3CDTF">2013-08-18T07:43:00Z</dcterms:created>
  <dcterms:modified xsi:type="dcterms:W3CDTF">2014-06-27T07:14:11Z</dcterms:modified>
</cp:coreProperties>
</file>