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9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4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2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4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9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8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01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5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7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AA6A-8B99-44B1-8C19-18BD7B660F5A}" type="datetimeFigureOut">
              <a:rPr lang="ru-RU" smtClean="0"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FC51-B85B-4E0A-9C40-E09AE2E7B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2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1399309"/>
            <a:ext cx="5846619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9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4" y="1440872"/>
            <a:ext cx="6096001" cy="47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1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0" y="1579418"/>
            <a:ext cx="5306291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4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94509"/>
            <a:ext cx="7065818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5" y="665018"/>
            <a:ext cx="5597236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83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2015-05-07T09:49:28Z</dcterms:created>
  <dcterms:modified xsi:type="dcterms:W3CDTF">2015-05-07T10:06:45Z</dcterms:modified>
</cp:coreProperties>
</file>