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3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21612544"/>
        <c:axId val="95027200"/>
      </c:barChart>
      <c:catAx>
        <c:axId val="121612544"/>
        <c:scaling>
          <c:orientation val="minMax"/>
        </c:scaling>
        <c:axPos val="b"/>
        <c:tickLblPos val="nextTo"/>
        <c:crossAx val="95027200"/>
        <c:crosses val="autoZero"/>
        <c:auto val="1"/>
        <c:lblAlgn val="ctr"/>
        <c:lblOffset val="100"/>
      </c:catAx>
      <c:valAx>
        <c:axId val="95027200"/>
        <c:scaling>
          <c:orientation val="minMax"/>
        </c:scaling>
        <c:axPos val="l"/>
        <c:majorGridlines/>
        <c:numFmt formatCode="General" sourceLinked="1"/>
        <c:tickLblPos val="nextTo"/>
        <c:crossAx val="1216125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95D5-C150-4E6E-BCA3-A63873CE7FB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A501-58F4-4199-BF1C-B0A10A044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A501-58F4-4199-BF1C-B0A10A044D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D45C-51D7-4089-BAC6-5D0546B47296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8B36-401D-4F81-91F4-B087EB820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Назовите первый музей города.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АВРОРА :: Просмотр темы - Узник замка Иф: персональная ветка sakt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55210"/>
            <a:ext cx="6009903" cy="393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Кто был самым первым архитектором Санкт-Петербурга?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Франческо Бартоломео Растрелли (1700-1771)- &quot;звезда русског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583837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</a:t>
            </a:r>
            <a:r>
              <a:rPr lang="ru-RU" sz="7200" dirty="0" smtClean="0">
                <a:solidFill>
                  <a:srgbClr val="FFC000"/>
                </a:solidFill>
              </a:rPr>
              <a:t>Е</a:t>
            </a:r>
            <a:r>
              <a:rPr lang="ru-RU" sz="7200" dirty="0" smtClean="0">
                <a:solidFill>
                  <a:srgbClr val="00B050"/>
                </a:solidFill>
              </a:rPr>
              <a:t>Б</a:t>
            </a:r>
            <a:r>
              <a:rPr lang="ru-RU" sz="7200" dirty="0" smtClean="0">
                <a:solidFill>
                  <a:srgbClr val="7030A0"/>
                </a:solidFill>
              </a:rPr>
              <a:t>У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7200" dirty="0" smtClean="0">
                <a:solidFill>
                  <a:srgbClr val="002060"/>
                </a:solidFill>
              </a:rPr>
              <a:t>Ы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m0-tub-ru.yandex.net/i?id=8fc7a8655cd7a0dd9535626c203019d9-143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3852427" cy="2568284"/>
          </a:xfrm>
          <a:prstGeom prst="rect">
            <a:avLst/>
          </a:prstGeom>
          <a:noFill/>
        </p:spPr>
      </p:pic>
      <p:pic>
        <p:nvPicPr>
          <p:cNvPr id="5" name="Picture 2" descr="http://im3-tub-ru.yandex.net/i?id=0acfe4a75bc0ef1d02e9aeb6dedf2e04-03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645024"/>
            <a:ext cx="450290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2941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          ,,,</a:t>
            </a:r>
          </a:p>
          <a:p>
            <a:pPr>
              <a:buNone/>
            </a:pPr>
            <a:r>
              <a:rPr lang="ru-RU" sz="7200" dirty="0" smtClean="0"/>
              <a:t>       ГРИ    </a:t>
            </a:r>
            <a:endParaRPr lang="ru-RU" sz="7200" dirty="0"/>
          </a:p>
        </p:txBody>
      </p:sp>
      <p:pic>
        <p:nvPicPr>
          <p:cNvPr id="4" name="Рисунок 3" descr="Это должен знать каждый житель - Страница 7 - Форум портала &quot;Мои Пес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2016224" cy="1656184"/>
          </a:xfrm>
          <a:prstGeom prst="rect">
            <a:avLst/>
          </a:prstGeom>
          <a:noFill/>
        </p:spPr>
      </p:pic>
      <p:pic>
        <p:nvPicPr>
          <p:cNvPr id="5" name="Picture 8" descr="Памятники Санкт-Петербурга. Фото Петербург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736304" cy="279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r>
              <a:rPr lang="ru-RU" sz="4000" dirty="0" smtClean="0"/>
              <a:t>                                Д</a:t>
            </a:r>
          </a:p>
          <a:p>
            <a:pPr>
              <a:buNone/>
            </a:pPr>
            <a:r>
              <a:rPr lang="ru-RU" sz="4000" dirty="0" smtClean="0"/>
              <a:t>                                 1 2 3 4 5 6 7</a:t>
            </a:r>
            <a:endParaRPr lang="ru-RU" sz="4000" dirty="0"/>
          </a:p>
        </p:txBody>
      </p:sp>
      <p:pic>
        <p:nvPicPr>
          <p:cNvPr id="4" name="Рисунок 3" descr="http://im0-tub-ru.yandex.net/i?id=7f89ff6c39a507b235985098183ad9fa-63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2232248" cy="1581317"/>
          </a:xfrm>
          <a:prstGeom prst="rect">
            <a:avLst/>
          </a:prstGeom>
          <a:noFill/>
        </p:spPr>
      </p:pic>
      <p:pic>
        <p:nvPicPr>
          <p:cNvPr id="7176" name="Picture 8" descr="Экскурсии по Санкт-Петербургу и пригородам: Обз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572"/>
            <a:ext cx="4608512" cy="2956404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4211960" y="4725144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572000" y="4725144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Фото река Мойка. Санкт-Петербург - фотограф Ольга Малеева - ФотоФору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260648"/>
            <a:ext cx="4576509" cy="316835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r>
              <a:rPr lang="ru-RU" sz="4000" dirty="0" smtClean="0"/>
              <a:t>м о</a:t>
            </a:r>
          </a:p>
          <a:p>
            <a:pPr>
              <a:buNone/>
            </a:pPr>
            <a:r>
              <a:rPr lang="ru-RU" dirty="0" smtClean="0"/>
              <a:t>                                           1 2 3 4 5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499992" y="4869160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860032" y="4869160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Лей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194421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65375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М                    </a:t>
            </a:r>
            <a:r>
              <a:rPr lang="ru-RU" sz="4400" dirty="0" smtClean="0"/>
              <a:t>,</a:t>
            </a:r>
            <a:r>
              <a:rPr lang="ru-RU" dirty="0" smtClean="0"/>
              <a:t>    Т</a:t>
            </a:r>
            <a:endParaRPr lang="ru-RU" dirty="0"/>
          </a:p>
        </p:txBody>
      </p:sp>
      <p:pic>
        <p:nvPicPr>
          <p:cNvPr id="4098" name="Picture 2" descr="фото: Мост фотограф: Александр Алексеев WWW.PHOTODO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260648"/>
            <a:ext cx="5123938" cy="3245161"/>
          </a:xfrm>
          <a:prstGeom prst="rect">
            <a:avLst/>
          </a:prstGeom>
          <a:noFill/>
        </p:spPr>
      </p:pic>
      <p:pic>
        <p:nvPicPr>
          <p:cNvPr id="5" name="Рисунок 4" descr="Для детей / Новости Украины и России // RT.KOR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151216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А   </a:t>
            </a:r>
          </a:p>
          <a:p>
            <a:pPr>
              <a:buNone/>
            </a:pPr>
            <a:r>
              <a:rPr lang="ru-RU" dirty="0" smtClean="0"/>
              <a:t>                                           1 2 3 4 5</a:t>
            </a:r>
            <a:endParaRPr lang="ru-RU" dirty="0"/>
          </a:p>
        </p:txBody>
      </p:sp>
      <p:pic>
        <p:nvPicPr>
          <p:cNvPr id="4" name="Рисунок 3" descr="http://im0-tub-ru.yandex.net/i?id=91aff070bcc6b9dcfb1d8e9eb22373e8-81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1296144" cy="136815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716016" y="5445224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76056" y="537321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маяк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0193"/>
            <a:ext cx="4536504" cy="32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,,,</a:t>
            </a:r>
            <a:r>
              <a:rPr lang="ru-RU" sz="5400" dirty="0" smtClean="0"/>
              <a:t>,,</a:t>
            </a:r>
          </a:p>
          <a:p>
            <a:pPr>
              <a:buNone/>
            </a:pPr>
            <a:r>
              <a:rPr lang="ru-RU" dirty="0" smtClean="0"/>
              <a:t>                                АТ                     Т</a:t>
            </a:r>
            <a:endParaRPr lang="ru-RU" dirty="0"/>
          </a:p>
        </p:txBody>
      </p:sp>
      <p:pic>
        <p:nvPicPr>
          <p:cNvPr id="4" name="Рисунок 3" descr="Babytoy.ru Интернет-магазин детских товаров Купить детские игрушки на любой вкус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7072"/>
            <a:ext cx="1656184" cy="1224136"/>
          </a:xfrm>
          <a:prstGeom prst="rect">
            <a:avLst/>
          </a:prstGeom>
          <a:noFill/>
        </p:spPr>
      </p:pic>
      <p:pic>
        <p:nvPicPr>
          <p:cNvPr id="2050" name="Picture 2" descr="Боги, аннунаки, рептилоиды, ангелы и Люциф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7"/>
            <a:ext cx="2088232" cy="321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Ф       К С</a:t>
            </a:r>
          </a:p>
          <a:p>
            <a:pPr>
              <a:buNone/>
            </a:pPr>
            <a:r>
              <a:rPr lang="ru-RU" dirty="0" smtClean="0"/>
              <a:t>                                            1 2 3 4 5 6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860032" y="5229200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724128" y="5229200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084168" y="5229200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Классный сайт - Главная стра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1512168" cy="1296144"/>
          </a:xfrm>
          <a:prstGeom prst="rect">
            <a:avLst/>
          </a:prstGeom>
          <a:noFill/>
        </p:spPr>
      </p:pic>
      <p:pic>
        <p:nvPicPr>
          <p:cNvPr id="16" name="Picture 2" descr="Обрушение Египетского мо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4131664" cy="299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                      ,,,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Н</a:t>
            </a:r>
          </a:p>
          <a:p>
            <a:pPr>
              <a:buNone/>
            </a:pPr>
            <a:r>
              <a:rPr lang="ru-RU" dirty="0" smtClean="0"/>
              <a:t>                                              ДА</a:t>
            </a:r>
            <a:endParaRPr lang="ru-RU" dirty="0"/>
          </a:p>
        </p:txBody>
      </p:sp>
      <p:pic>
        <p:nvPicPr>
          <p:cNvPr id="4" name="Рисунок 3" descr="фотоархив-клипарт - колокольч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1368152" cy="144551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16016" y="49411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Picture 2" descr="Архитек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376264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называется главная площадь Петербурга?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Жилищный комитет Санкт-Петербурга - Гала-концерт звезд миров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3165"/>
            <a:ext cx="6019428" cy="401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украшает Александрийскую колонну?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bruno_west - Ангел над горо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61790"/>
            <a:ext cx="2880320" cy="446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Назовите самый большой дворец нашего города.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анкт-Петербург-Смотри и путешеству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8606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называется главный проспект нашего города?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Санкт-Петербург - Страница 28 - Форум Альпа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014294" cy="397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Какое сооружение служит для того, чтобы перейти через реку?  Зачем в Петербурге разводят мосты. Назовите самый большой мост в Санкт-Петербурге?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Ситуация на дорогах. (Пробки, ГАИ, Светофоры, Дороги и т.д.) - Страница 183 - Тавро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904656" cy="406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каком мосту расположены львы «Грифоны» с золотыми крыльями?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Банковский мост в Петербурге. Обсуждение на LiveInternet - 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4930036" cy="3312368"/>
          </a:xfrm>
          <a:prstGeom prst="rect">
            <a:avLst/>
          </a:prstGeom>
          <a:noFill/>
        </p:spPr>
      </p:pic>
      <p:pic>
        <p:nvPicPr>
          <p:cNvPr id="12296" name="Picture 8" descr="Памятники Санкт-Петербурга. Фото Петербург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17162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какой страны к нам привезли сказочных существ – Сфинксов? 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9743999" y="644735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8" name="Picture 4" descr="Игра в слова с картинками - Страница 213 - Другой Форум - Антивирусы, Файерволы, Программы, Norton, Касперский, ESET, Windows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191250" cy="419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Фонтанка получила своё имя? Какому баснописцу стоит памятник в Летнем саду?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Нескучно.com - Галерея - Категория: Летний Сад - Файл: Фонт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348880"/>
            <a:ext cx="5055475" cy="3785990"/>
          </a:xfrm>
          <a:prstGeom prst="rect">
            <a:avLst/>
          </a:prstGeom>
          <a:noFill/>
        </p:spPr>
      </p:pic>
      <p:pic>
        <p:nvPicPr>
          <p:cNvPr id="10246" name="Picture 6" descr="Рассказы о Петербурге и не только - Памятник Крылову в Летне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142" y="2348880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163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Назовите первый музей города. </vt:lpstr>
      <vt:lpstr>Как называется главная площадь Петербурга? </vt:lpstr>
      <vt:lpstr>Что украшает Александрийскую колонну? </vt:lpstr>
      <vt:lpstr>Назовите самый большой дворец нашего города. </vt:lpstr>
      <vt:lpstr>Как называется главный проспект нашего города? </vt:lpstr>
      <vt:lpstr>Какое сооружение служит для того, чтобы перейти через реку?  Зачем в Петербурге разводят мосты. Назовите самый большой мост в Санкт-Петербурге? </vt:lpstr>
      <vt:lpstr>На каком мосту расположены львы «Грифоны» с золотыми крыльями?    </vt:lpstr>
      <vt:lpstr>Из какой страны к нам привезли сказочных существ – Сфинксов? </vt:lpstr>
      <vt:lpstr>Как Фонтанка получила своё имя? Какому баснописцу стоит памятник в Летнем саду?  </vt:lpstr>
      <vt:lpstr>Кто был самым первым архитектором Санкт-Петербурга? </vt:lpstr>
      <vt:lpstr>РЕБУСЫ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zim212@yandex.ru</dc:creator>
  <cp:lastModifiedBy>zim212@yandex.ru</cp:lastModifiedBy>
  <cp:revision>82</cp:revision>
  <dcterms:created xsi:type="dcterms:W3CDTF">2014-08-10T18:25:06Z</dcterms:created>
  <dcterms:modified xsi:type="dcterms:W3CDTF">2014-08-14T13:50:51Z</dcterms:modified>
</cp:coreProperties>
</file>