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00800" cy="12954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3A2084"/>
                </a:solidFill>
              </a:rPr>
              <a:t> </a:t>
            </a:r>
            <a:r>
              <a:rPr lang="ru-RU" sz="7200" dirty="0" smtClean="0">
                <a:solidFill>
                  <a:srgbClr val="3A2084"/>
                </a:solidFill>
              </a:rPr>
              <a:t>РАСТЕНИЯ</a:t>
            </a:r>
            <a:endParaRPr lang="ru-RU" sz="7200" dirty="0">
              <a:solidFill>
                <a:srgbClr val="3A208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762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6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/>
          <a:lstStyle/>
          <a:p>
            <a:r>
              <a:rPr lang="ru-RU" dirty="0" err="1" smtClean="0"/>
              <a:t>тЮЛЬПАН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3672408" cy="3888432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1200" dirty="0"/>
              <a:t>Тюльпан— род многолетних луковичных растений семейства Лилейные. существует множество сортов и форм </a:t>
            </a:r>
            <a:r>
              <a:rPr lang="ru-RU" sz="1200" dirty="0" err="1"/>
              <a:t>тюльпанов.корневая</a:t>
            </a:r>
            <a:r>
              <a:rPr lang="ru-RU" sz="1200" dirty="0"/>
              <a:t> </a:t>
            </a:r>
            <a:r>
              <a:rPr lang="ru-RU" sz="1200" dirty="0" err="1"/>
              <a:t>система:Состоит</a:t>
            </a:r>
            <a:r>
              <a:rPr lang="ru-RU" sz="1200" dirty="0"/>
              <a:t> из ежегодно отмирающих придаточных корней. </a:t>
            </a:r>
            <a:r>
              <a:rPr lang="ru-RU" sz="1200" dirty="0" err="1"/>
              <a:t>Стебель:Представлен</a:t>
            </a:r>
            <a:r>
              <a:rPr lang="ru-RU" sz="1200" dirty="0"/>
              <a:t> тремя формами: донце, столон и генеративный побег, несущий цветки и листья</a:t>
            </a:r>
            <a:r>
              <a:rPr lang="ru-RU" sz="1200" dirty="0" smtClean="0"/>
              <a:t>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r>
              <a:rPr lang="ru-RU" sz="1200" b="1" dirty="0" smtClean="0"/>
              <a:t>С</a:t>
            </a:r>
            <a:r>
              <a:rPr lang="ru-RU" sz="1200" dirty="0" smtClean="0"/>
              <a:t>уществует </a:t>
            </a:r>
            <a:r>
              <a:rPr lang="ru-RU" sz="1200" dirty="0"/>
              <a:t>легенда о тюльпанах, согласно которой в бутоне желтого тюльпана заложено счастье. До счастья никто не мог добраться из-за того, что бутон не раскрывался. Когда маленький мальчик, гуляющий с мамой, впервые увидел прекрасный желтый бутон и со счастливой улыбкой побежал к нему — тюльпан раскрылся. С тех пор считается, что подаренные тюльпаны приносят счастье или, как минимум, хорошее настроение.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448272" cy="184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67" y="3974538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5040560" cy="3600400"/>
          </a:xfrm>
        </p:spPr>
        <p:txBody>
          <a:bodyPr>
            <a:noAutofit/>
          </a:bodyPr>
          <a:lstStyle/>
          <a:p>
            <a:r>
              <a:rPr lang="ru-RU" sz="1200" dirty="0"/>
              <a:t>Ромашка аптечная - это растение имеет щитковидное соцветие, в нем находятся по краям - язычковые, женские цветы - неправильной формы, в центре - трубчатые, обоеполые, правильной формы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Околоцветника нет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Запах--специфический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Цвет - краевых цветков белый, центральных - желтый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Формула--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Соцветие - щиток , в некоторой литературе пишут - корзинка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Плод- -- семянка, у обоеполых цветков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     ЛИСТЬЯ-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1.Жилкование-?  2.Крепление-очередные сидячие  3.простой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1.Форма - широколанцетные или яйцевидные 2.По рассечению - дважды или трижды перисто-рассеченные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160240" cy="1620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70" y="3788918"/>
            <a:ext cx="2424072" cy="18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Мать-и-мачеха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4320480" cy="3672408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/>
              <a:t>Мало кто не знает о таком лекарственном растении, как мать-и-мачеха. А большинство ещё со школьной скамьи помнят рассказы учителя о том, что такое называние цветок получил из-за листочков – одна сторона их бархатистая да теплая (мать), а другая гладкая и холодная (мачеха). Но сейчас нас больше интересуют полезные свойства мать-и-мачехи и применение в лечебных целях.</a:t>
            </a:r>
          </a:p>
          <a:p>
            <a:pPr indent="0">
              <a:buNone/>
            </a:pPr>
            <a:r>
              <a:rPr lang="ru-RU" sz="4800" dirty="0" smtClean="0"/>
              <a:t>Для </a:t>
            </a:r>
            <a:r>
              <a:rPr lang="ru-RU" sz="4800" dirty="0"/>
              <a:t>начала стоит дать описание растению, чтобы весной мать-и-мачеху можно было узнать. Цветы в марте-апреле появляются первыми, еще до того, как покажутся листья. Длина стебля 20-25 см, цветоносные побеги покрыты маленькими чешуйками. Цветки желтые, очень напоминают одуванчики. Листья округлые, сердцевидной формы, верх листа гладкий, низ покрыт белыми волосками</a:t>
            </a:r>
            <a:r>
              <a:rPr lang="ru-RU" sz="4800" dirty="0" smtClean="0"/>
              <a:t>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1916929" cy="1668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22480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6400800" cy="685800"/>
          </a:xfrm>
        </p:spPr>
        <p:txBody>
          <a:bodyPr/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4824536" cy="3456384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ru-RU" sz="4000" dirty="0"/>
              <a:t>Одуванчик представляет собой лекарственное растение, которое обладает корнем с многочисленными разветвлениями. Листья этого растения голые, сросшиеся в розетку, которая расположена прямо перед корнем. Цветы этого растения обладают ярко-желтым окрасом. Во всех частях этого лекарственного растения имеется млечный сок белого цвета. Цветение этого растения происходит в мае, его плодами являются семена, которые можно наблюдать, начиная с первого месяца лета. Существует всего более 1000 подвидов и примерно 70 видов этого растения. Практически все они довольно часто встречаются во всех странах мира, кроме Арктики и территорий, которые расположены высоко в горах. В Российской Федерации произрастает одуванчик лекарственный. В его составе имеется железо, кальций, фосфор, калий, витамины, а также протеин. В корнях различных видов одуванчиков имеется каучук. Также в этой части растения в осеннее время года скапливается инулин. Инулин является веществом, которое борется с желчью, а также способствует укреплению и оздоровлению печени. Настойка из корня этого растения повышает аппетит, сокращает спазмы, является хорошим слабительным средством, чистит кровь. Это не только лекарственное растение. Его также используют и в кулинарии во время приготовлении различных блюд.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17" y="1146305"/>
            <a:ext cx="2088232" cy="139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1"/>
            <a:ext cx="2088232" cy="1400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61" y="4095019"/>
            <a:ext cx="2064192" cy="15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0640"/>
            <a:ext cx="6400800" cy="685800"/>
          </a:xfrm>
        </p:spPr>
        <p:txBody>
          <a:bodyPr/>
          <a:lstStyle/>
          <a:p>
            <a:r>
              <a:rPr lang="ru-RU" dirty="0" smtClean="0"/>
              <a:t>календула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4104456" cy="37444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Календула, ноготки лекарственные (</a:t>
            </a:r>
            <a:r>
              <a:rPr lang="ru-RU" dirty="0" err="1"/>
              <a:t>Calendula</a:t>
            </a:r>
            <a:r>
              <a:rPr lang="ru-RU" dirty="0"/>
              <a:t> </a:t>
            </a:r>
            <a:r>
              <a:rPr lang="ru-RU" dirty="0" err="1"/>
              <a:t>officional</a:t>
            </a:r>
            <a:r>
              <a:rPr lang="ru-RU" dirty="0"/>
              <a:t>). В 17 веке толченые цветки и листья календулы принимали внутрь при раке, особенно молочной железы и женской половой сферы и употребляли наружно для сведения </a:t>
            </a:r>
            <a:r>
              <a:rPr lang="ru-RU" dirty="0" err="1"/>
              <a:t>мазолей</a:t>
            </a:r>
            <a:r>
              <a:rPr lang="ru-RU" dirty="0"/>
              <a:t> и бородавок. А в древности знахари рекомендовали больным просто смотреть на эти цветы. Сиди, смотри — и болезнь не выдержит исходящей от растения волны позитива и уйдёт сама. Цветки календулы давно применяют в народной медицине. Они обладают </a:t>
            </a:r>
            <a:r>
              <a:rPr lang="ru-RU" dirty="0" err="1"/>
              <a:t>противоспалительным</a:t>
            </a:r>
            <a:r>
              <a:rPr lang="ru-RU" dirty="0"/>
              <a:t>, бактерицидным, ранозаживляющим, успокаивающим и </a:t>
            </a:r>
            <a:r>
              <a:rPr lang="ru-RU" dirty="0" err="1"/>
              <a:t>кардиотоническим</a:t>
            </a:r>
            <a:r>
              <a:rPr lang="ru-RU" dirty="0"/>
              <a:t> действием, интенсифицируют обменные процессы в печени, улучшают её секреторную функцию и снижают кровяное давление. Наиболее широко настойки цветков календулы используют наружно. Для лечения герпеса и трещин кожи назначаю 10%- </a:t>
            </a:r>
            <a:r>
              <a:rPr lang="ru-RU" dirty="0" err="1"/>
              <a:t>ный</a:t>
            </a:r>
            <a:r>
              <a:rPr lang="ru-RU" dirty="0"/>
              <a:t> настой цветочных корзинок на оливковом масле.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670"/>
            <a:ext cx="2759968" cy="1990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74836"/>
            <a:ext cx="2759968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9377"/>
            <a:ext cx="6400800" cy="685800"/>
          </a:xfrm>
        </p:spPr>
        <p:txBody>
          <a:bodyPr/>
          <a:lstStyle/>
          <a:p>
            <a:r>
              <a:rPr lang="ru-RU" dirty="0" smtClean="0"/>
              <a:t>подснежник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4248472" cy="381642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Подснежник — </a:t>
            </a:r>
            <a:r>
              <a:rPr lang="ru-RU" dirty="0" smtClean="0"/>
              <a:t>один</a:t>
            </a:r>
            <a:r>
              <a:rPr lang="ru-RU" dirty="0"/>
              <a:t> из самых первых вестников конца зимы. Англичане называют его снежной каплей или снежной сережкой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У </a:t>
            </a:r>
            <a:r>
              <a:rPr lang="ru-RU" dirty="0"/>
              <a:t>французов и итальянцев подснежник играет роль </a:t>
            </a:r>
            <a:r>
              <a:rPr lang="ru-RU" dirty="0" err="1"/>
              <a:t>снегосверлителя</a:t>
            </a:r>
            <a:r>
              <a:rPr lang="ru-RU" dirty="0"/>
              <a:t>. Чехи зовут его снежинкой</a:t>
            </a:r>
            <a:r>
              <a:rPr lang="ru-RU" dirty="0" smtClean="0"/>
              <a:t>,</a:t>
            </a:r>
            <a:r>
              <a:rPr lang="ru-RU" dirty="0"/>
              <a:t> а немцы — снежным колокольчиком. Болгары растению, которое бросает вызов зиме, дали </a:t>
            </a:r>
            <a:r>
              <a:rPr lang="ru-RU" dirty="0" smtClean="0"/>
              <a:t>прозвище «задира</a:t>
            </a:r>
            <a:r>
              <a:rPr lang="ru-RU" dirty="0"/>
              <a:t>». Но больше всего подснежник любим на </a:t>
            </a:r>
            <a:r>
              <a:rPr lang="ru-RU" dirty="0" smtClean="0"/>
              <a:t>Украине.</a:t>
            </a:r>
            <a:r>
              <a:rPr lang="ru-RU" dirty="0"/>
              <a:t> Легенда рассказывает о том, как богиня Флора раздавала </a:t>
            </a:r>
          </a:p>
          <a:p>
            <a:pPr indent="0">
              <a:buNone/>
            </a:pPr>
            <a:r>
              <a:rPr lang="ru-RU" dirty="0"/>
              <a:t>цветам наряды для карнавала. В тот вечер подснежнику достался белый костюм. Снег узнал об </a:t>
            </a:r>
            <a:r>
              <a:rPr lang="ru-RU" dirty="0" smtClean="0"/>
              <a:t>этом </a:t>
            </a:r>
            <a:r>
              <a:rPr lang="ru-RU" dirty="0"/>
              <a:t>событии и тоже захотел прийти на праздник. Но поскольку он был всего лишь явлением природы</a:t>
            </a:r>
            <a:r>
              <a:rPr lang="ru-RU" dirty="0" smtClean="0"/>
              <a:t>,</a:t>
            </a:r>
            <a:r>
              <a:rPr lang="ru-RU" dirty="0"/>
              <a:t> карнавальный костюм ему не полагался. Все цветы боялись холода и не захотели делиться со </a:t>
            </a:r>
            <a:r>
              <a:rPr lang="ru-RU" dirty="0" err="1" smtClean="0"/>
              <a:t>снегомсвоими</a:t>
            </a:r>
            <a:r>
              <a:rPr lang="ru-RU" dirty="0" smtClean="0"/>
              <a:t> </a:t>
            </a:r>
            <a:r>
              <a:rPr lang="ru-RU" dirty="0"/>
              <a:t>нарядами. И только самый смелый маленький подснежник укрыл снег своим белым хитоном. </a:t>
            </a:r>
            <a:r>
              <a:rPr lang="ru-RU" dirty="0" smtClean="0"/>
              <a:t>На </a:t>
            </a:r>
            <a:r>
              <a:rPr lang="ru-RU" dirty="0"/>
              <a:t>протяжении всего карнавала они были неразлучны. Так и сейчас белый снег и белый </a:t>
            </a:r>
            <a:r>
              <a:rPr lang="ru-RU" dirty="0" smtClean="0"/>
              <a:t>подснежник всегда </a:t>
            </a:r>
            <a:r>
              <a:rPr lang="ru-RU" dirty="0"/>
              <a:t>вместе, а в благодарность за тот вечер снег никогда не оставит хрупкий цветок в беде и </a:t>
            </a:r>
            <a:r>
              <a:rPr lang="ru-RU" dirty="0" smtClean="0"/>
              <a:t>укроет </a:t>
            </a:r>
            <a:r>
              <a:rPr lang="ru-RU" dirty="0"/>
              <a:t>его от холода.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70" y="1127020"/>
            <a:ext cx="2187766" cy="1561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7650"/>
            <a:ext cx="1849679" cy="1525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29" y="4341165"/>
            <a:ext cx="1944792" cy="13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</TotalTime>
  <Words>520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 РАСТЕНИЯ</vt:lpstr>
      <vt:lpstr>тЮЛЬПАН</vt:lpstr>
      <vt:lpstr>Ромашка</vt:lpstr>
      <vt:lpstr>Мать-и-мачеха</vt:lpstr>
      <vt:lpstr>одуванчик</vt:lpstr>
      <vt:lpstr>календула</vt:lpstr>
      <vt:lpstr>подснежник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РАСТЕНИЯ</dc:title>
  <dc:creator>ОлиК</dc:creator>
  <cp:lastModifiedBy>ОлиК</cp:lastModifiedBy>
  <cp:revision>4</cp:revision>
  <dcterms:created xsi:type="dcterms:W3CDTF">2014-05-06T17:27:00Z</dcterms:created>
  <dcterms:modified xsi:type="dcterms:W3CDTF">2014-05-06T18:03:02Z</dcterms:modified>
</cp:coreProperties>
</file>