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6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6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2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3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7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B757-8D55-4CE9-8640-5C707C717A8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8B91-A7D8-4393-9640-F3CEE63DF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1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6328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60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9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7687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12767" cy="54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328592" cy="477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697"/>
            <a:ext cx="7389440" cy="49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8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4076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034682"/>
          </a:xfrm>
        </p:spPr>
        <p:txBody>
          <a:bodyPr>
            <a:normAutofit/>
          </a:bodyPr>
          <a:lstStyle/>
          <a:p>
            <a:pPr algn="r"/>
            <a:r>
              <a:rPr lang="ru-RU" sz="7200" dirty="0" smtClean="0"/>
              <a:t>«Смех – это оружие»</a:t>
            </a:r>
            <a:r>
              <a:rPr lang="ru-RU" sz="7200" smtClean="0"/>
              <a:t/>
            </a:r>
            <a:br>
              <a:rPr lang="ru-RU" sz="7200" smtClean="0"/>
            </a:br>
            <a:r>
              <a:rPr lang="ru-RU" smtClean="0"/>
              <a:t>Г</a:t>
            </a:r>
            <a:r>
              <a:rPr lang="ru-RU" dirty="0" smtClean="0"/>
              <a:t>. Сапгир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78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«Смех – это оружие» Г. Сапгир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2015-04-18T13:25:03Z</dcterms:created>
  <dcterms:modified xsi:type="dcterms:W3CDTF">2015-05-07T09:15:02Z</dcterms:modified>
</cp:coreProperties>
</file>