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3" r:id="rId3"/>
    <p:sldId id="288" r:id="rId4"/>
    <p:sldId id="295" r:id="rId5"/>
    <p:sldId id="286" r:id="rId6"/>
    <p:sldId id="291" r:id="rId7"/>
    <p:sldId id="304" r:id="rId8"/>
    <p:sldId id="305" r:id="rId9"/>
  </p:sldIdLst>
  <p:sldSz cx="9144000" cy="6858000" type="screen4x3"/>
  <p:notesSz cx="6881813" cy="100155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1" d="100"/>
          <a:sy n="61" d="100"/>
        </p:scale>
        <p:origin x="-750"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4934AB4-D1FF-4DA6-BEE3-C625A5B4807E}" type="datetimeFigureOut">
              <a:rPr lang="ru-RU" smtClean="0"/>
              <a:pPr/>
              <a:t>20.11.2013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C8BB312-B08D-476B-AB05-A2E92D6EE8DD}"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4934AB4-D1FF-4DA6-BEE3-C625A5B4807E}" type="datetimeFigureOut">
              <a:rPr lang="ru-RU" smtClean="0"/>
              <a:pPr/>
              <a:t>20.11.2013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C8BB312-B08D-476B-AB05-A2E92D6EE8D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4934AB4-D1FF-4DA6-BEE3-C625A5B4807E}" type="datetimeFigureOut">
              <a:rPr lang="ru-RU" smtClean="0"/>
              <a:pPr/>
              <a:t>20.11.2013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C8BB312-B08D-476B-AB05-A2E92D6EE8D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4934AB4-D1FF-4DA6-BEE3-C625A5B4807E}" type="datetimeFigureOut">
              <a:rPr lang="ru-RU" smtClean="0"/>
              <a:pPr/>
              <a:t>20.11.2013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C8BB312-B08D-476B-AB05-A2E92D6EE8D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4934AB4-D1FF-4DA6-BEE3-C625A5B4807E}" type="datetimeFigureOut">
              <a:rPr lang="ru-RU" smtClean="0"/>
              <a:pPr/>
              <a:t>20.11.2013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C8BB312-B08D-476B-AB05-A2E92D6EE8DD}"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4934AB4-D1FF-4DA6-BEE3-C625A5B4807E}" type="datetimeFigureOut">
              <a:rPr lang="ru-RU" smtClean="0"/>
              <a:pPr/>
              <a:t>20.11.2013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C8BB312-B08D-476B-AB05-A2E92D6EE8DD}"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4934AB4-D1FF-4DA6-BEE3-C625A5B4807E}" type="datetimeFigureOut">
              <a:rPr lang="ru-RU" smtClean="0"/>
              <a:pPr/>
              <a:t>20.11.2013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C8BB312-B08D-476B-AB05-A2E92D6EE8DD}"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4934AB4-D1FF-4DA6-BEE3-C625A5B4807E}" type="datetimeFigureOut">
              <a:rPr lang="ru-RU" smtClean="0"/>
              <a:pPr/>
              <a:t>20.11.2013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C8BB312-B08D-476B-AB05-A2E92D6EE8D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4934AB4-D1FF-4DA6-BEE3-C625A5B4807E}" type="datetimeFigureOut">
              <a:rPr lang="ru-RU" smtClean="0"/>
              <a:pPr/>
              <a:t>20.11.2013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C8BB312-B08D-476B-AB05-A2E92D6EE8D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4934AB4-D1FF-4DA6-BEE3-C625A5B4807E}" type="datetimeFigureOut">
              <a:rPr lang="ru-RU" smtClean="0"/>
              <a:pPr/>
              <a:t>20.11.2013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C8BB312-B08D-476B-AB05-A2E92D6EE8D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4934AB4-D1FF-4DA6-BEE3-C625A5B4807E}" type="datetimeFigureOut">
              <a:rPr lang="ru-RU" smtClean="0"/>
              <a:pPr/>
              <a:t>20.11.2013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C8BB312-B08D-476B-AB05-A2E92D6EE8DD}"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934AB4-D1FF-4DA6-BEE3-C625A5B4807E}" type="datetimeFigureOut">
              <a:rPr lang="ru-RU" smtClean="0"/>
              <a:pPr/>
              <a:t>20.11.2013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8BB312-B08D-476B-AB05-A2E92D6EE8D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065373" cy="68580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Прямоугольник 1"/>
          <p:cNvSpPr/>
          <p:nvPr/>
        </p:nvSpPr>
        <p:spPr>
          <a:xfrm>
            <a:off x="1643042" y="4929198"/>
            <a:ext cx="5643602" cy="1477328"/>
          </a:xfrm>
          <a:prstGeom prst="rect">
            <a:avLst/>
          </a:prstGeom>
        </p:spPr>
        <p:txBody>
          <a:bodyPr wrap="square">
            <a:spAutoFit/>
          </a:bodyPr>
          <a:lstStyle/>
          <a:p>
            <a:r>
              <a:rPr lang="ru-RU" dirty="0" smtClean="0">
                <a:latin typeface="Arial Black" pitchFamily="34" charset="0"/>
              </a:rPr>
              <a:t>А какими смелыми и бесстрашными были медсестры выносившие раненых прямо с поля боя, когда гремели взрывы и пули свистели над головой. Они были смелыми и отважными.</a:t>
            </a:r>
            <a:endParaRPr lang="ru-RU" dirty="0">
              <a:latin typeface="Arial Black" pitchFamily="34" charset="0"/>
            </a:endParaRPr>
          </a:p>
        </p:txBody>
      </p:sp>
      <p:pic>
        <p:nvPicPr>
          <p:cNvPr id="3" name="Picture 2"/>
          <p:cNvPicPr>
            <a:picLocks noChangeAspect="1" noChangeArrowheads="1"/>
          </p:cNvPicPr>
          <p:nvPr/>
        </p:nvPicPr>
        <p:blipFill>
          <a:blip r:embed="rId3"/>
          <a:srcRect/>
          <a:stretch>
            <a:fillRect/>
          </a:stretch>
        </p:blipFill>
        <p:spPr bwMode="auto">
          <a:xfrm>
            <a:off x="1643042" y="857233"/>
            <a:ext cx="5595958" cy="3929089"/>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Прямоугольник 1"/>
          <p:cNvSpPr/>
          <p:nvPr/>
        </p:nvSpPr>
        <p:spPr>
          <a:xfrm>
            <a:off x="1428728" y="4714884"/>
            <a:ext cx="6429420" cy="2031325"/>
          </a:xfrm>
          <a:prstGeom prst="rect">
            <a:avLst/>
          </a:prstGeom>
        </p:spPr>
        <p:txBody>
          <a:bodyPr wrap="square">
            <a:spAutoFit/>
          </a:bodyPr>
          <a:lstStyle/>
          <a:p>
            <a:r>
              <a:rPr lang="ru-RU" dirty="0" smtClean="0">
                <a:latin typeface="Arial Black" pitchFamily="34" charset="0"/>
              </a:rPr>
              <a:t>Случались на фронте и минуты отдыха.</a:t>
            </a:r>
          </a:p>
          <a:p>
            <a:r>
              <a:rPr lang="ru-RU" dirty="0" smtClean="0">
                <a:latin typeface="Arial Black" pitchFamily="34" charset="0"/>
              </a:rPr>
              <a:t> Можно было посидеть у костра, спеть любимую песню, прочитать письмо из дома. Гармонист брал гармонь,  и при свете огня звучала задушевная песня  о доме, о близких и родных.</a:t>
            </a:r>
            <a:br>
              <a:rPr lang="ru-RU" dirty="0" smtClean="0">
                <a:latin typeface="Arial Black" pitchFamily="34" charset="0"/>
              </a:rPr>
            </a:br>
            <a:endParaRPr lang="ru-RU" dirty="0">
              <a:latin typeface="Arial Black" pitchFamily="34" charset="0"/>
            </a:endParaRPr>
          </a:p>
        </p:txBody>
      </p:sp>
      <p:pic>
        <p:nvPicPr>
          <p:cNvPr id="3"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4282" y="142852"/>
            <a:ext cx="5097164" cy="3500462"/>
          </a:xfrm>
          <a:prstGeom prst="rect">
            <a:avLst/>
          </a:prstGeom>
          <a:noFill/>
          <a:ln w="9525">
            <a:noFill/>
            <a:miter lim="800000"/>
            <a:headEnd/>
            <a:tailEnd/>
          </a:ln>
          <a:effectLst/>
        </p:spPr>
      </p:pic>
      <p:pic>
        <p:nvPicPr>
          <p:cNvPr id="15362"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14876" y="1500174"/>
            <a:ext cx="4192261" cy="3148007"/>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6000"/>
            <a:lum/>
          </a:blip>
          <a:srcRect/>
          <a:stretch>
            <a:fillRect/>
          </a:stretch>
        </a:blipFill>
        <a:effectLst/>
      </p:bgPr>
    </p:bg>
    <p:spTree>
      <p:nvGrpSpPr>
        <p:cNvPr id="1" name=""/>
        <p:cNvGrpSpPr/>
        <p:nvPr/>
      </p:nvGrpSpPr>
      <p:grpSpPr>
        <a:xfrm>
          <a:off x="0" y="0"/>
          <a:ext cx="0" cy="0"/>
          <a:chOff x="0" y="0"/>
          <a:chExt cx="0" cy="0"/>
        </a:xfrm>
      </p:grpSpPr>
      <p:sp>
        <p:nvSpPr>
          <p:cNvPr id="3" name="Прямоугольник 2"/>
          <p:cNvSpPr/>
          <p:nvPr/>
        </p:nvSpPr>
        <p:spPr>
          <a:xfrm>
            <a:off x="2286000" y="1274564"/>
            <a:ext cx="4572000" cy="5016758"/>
          </a:xfrm>
          <a:prstGeom prst="rect">
            <a:avLst/>
          </a:prstGeom>
        </p:spPr>
        <p:txBody>
          <a:bodyPr>
            <a:spAutoFit/>
          </a:bodyPr>
          <a:lstStyle/>
          <a:p>
            <a:r>
              <a:rPr lang="ru-RU" sz="2000" b="1" dirty="0" smtClean="0">
                <a:solidFill>
                  <a:srgbClr val="002060"/>
                </a:solidFill>
              </a:rPr>
              <a:t>В тылу остались только женщины, дети, старики. Они работали на заводах, рыли окопы, строили оборонительные сооружения, гасили на крышах зажигательные бомбы, чтобы спасти от пожара свои дома. Десятки тысяч женщин, подростков, людей пожилого возраста встали к станкам, освоили тракторы, комбайны, автомобили взамен ушедших на фронт мужей, отцов и сыновей. Главным девизом всей страны стало: «</a:t>
            </a:r>
            <a:r>
              <a:rPr lang="ru-RU" sz="2000" b="1" u="sng" dirty="0" smtClean="0">
                <a:solidFill>
                  <a:srgbClr val="002060"/>
                </a:solidFill>
              </a:rPr>
              <a:t>Всё для фронта, всё для победы</a:t>
            </a:r>
            <a:r>
              <a:rPr lang="ru-RU" sz="2000" b="1" dirty="0" smtClean="0">
                <a:solidFill>
                  <a:srgbClr val="002060"/>
                </a:solidFill>
              </a:rPr>
              <a:t>!»  В тылу самоотверженно работали  для фронта, на фронте сражались за тех,   кто остался дома</a:t>
            </a:r>
            <a:r>
              <a:rPr lang="ru-RU" sz="2000" dirty="0" smtClean="0">
                <a:solidFill>
                  <a:srgbClr val="002060"/>
                </a:solidFill>
              </a:rPr>
              <a:t>.</a:t>
            </a:r>
            <a:endParaRPr lang="ru-RU" sz="2000" dirty="0">
              <a:solidFill>
                <a:srgbClr val="00206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a:srcRect/>
          <a:stretch>
            <a:fillRect/>
          </a:stretch>
        </p:blipFill>
        <p:spPr bwMode="auto">
          <a:xfrm>
            <a:off x="3071802" y="214290"/>
            <a:ext cx="5715000" cy="3905250"/>
          </a:xfrm>
          <a:prstGeom prst="rect">
            <a:avLst/>
          </a:prstGeom>
          <a:noFill/>
          <a:ln w="9525">
            <a:noFill/>
            <a:miter lim="800000"/>
            <a:headEnd/>
            <a:tailEnd/>
          </a:ln>
          <a:effectLst/>
        </p:spPr>
      </p:pic>
      <p:pic>
        <p:nvPicPr>
          <p:cNvPr id="4"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4282" y="214290"/>
            <a:ext cx="2767015" cy="3786214"/>
          </a:xfrm>
          <a:prstGeom prst="rect">
            <a:avLst/>
          </a:prstGeom>
          <a:noFill/>
          <a:ln w="9525">
            <a:noFill/>
            <a:miter lim="800000"/>
            <a:headEnd/>
            <a:tailEnd/>
          </a:ln>
          <a:effectLst/>
        </p:spPr>
      </p:pic>
      <p:pic>
        <p:nvPicPr>
          <p:cNvPr id="5" name="Picture 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785918" y="3571876"/>
            <a:ext cx="4572032" cy="3093742"/>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14414" y="785793"/>
            <a:ext cx="7095707" cy="4401245"/>
          </a:xfrm>
          <a:prstGeom prst="rect">
            <a:avLst/>
          </a:prstGeom>
          <a:noFill/>
          <a:ln w="9525">
            <a:noFill/>
            <a:miter lim="800000"/>
            <a:headEnd/>
            <a:tailEnd/>
          </a:ln>
          <a:effectLst/>
        </p:spPr>
      </p:pic>
      <p:sp>
        <p:nvSpPr>
          <p:cNvPr id="3" name="Прямоугольник 2"/>
          <p:cNvSpPr/>
          <p:nvPr/>
        </p:nvSpPr>
        <p:spPr>
          <a:xfrm>
            <a:off x="1571604" y="5214950"/>
            <a:ext cx="6072230" cy="1477328"/>
          </a:xfrm>
          <a:prstGeom prst="rect">
            <a:avLst/>
          </a:prstGeom>
        </p:spPr>
        <p:txBody>
          <a:bodyPr wrap="square">
            <a:spAutoFit/>
          </a:bodyPr>
          <a:lstStyle/>
          <a:p>
            <a:r>
              <a:rPr lang="ru-RU" dirty="0" smtClean="0">
                <a:latin typeface="Arial Black" pitchFamily="34" charset="0"/>
              </a:rPr>
              <a:t>В годы войны на территории нашей страны фашистами было разрушено и сожжено 1710 городов и посёлков, более 70 тыс. сёл и деревень, оставлено без крова 25 миллионов человек.</a:t>
            </a:r>
            <a:endParaRPr lang="ru-RU" dirty="0">
              <a:latin typeface="Arial Black"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a:stretch>
        </a:blipFill>
        <a:effectLst/>
      </p:bgPr>
    </p:bg>
    <p:spTree>
      <p:nvGrpSpPr>
        <p:cNvPr id="1" name=""/>
        <p:cNvGrpSpPr/>
        <p:nvPr/>
      </p:nvGrpSpPr>
      <p:grpSpPr>
        <a:xfrm>
          <a:off x="0" y="0"/>
          <a:ext cx="0" cy="0"/>
          <a:chOff x="0" y="0"/>
          <a:chExt cx="0" cy="0"/>
        </a:xfrm>
      </p:grpSpPr>
      <p:sp>
        <p:nvSpPr>
          <p:cNvPr id="3" name="Прямоугольник 2"/>
          <p:cNvSpPr/>
          <p:nvPr/>
        </p:nvSpPr>
        <p:spPr>
          <a:xfrm>
            <a:off x="2000232" y="500042"/>
            <a:ext cx="4857768" cy="1754326"/>
          </a:xfrm>
          <a:prstGeom prst="rect">
            <a:avLst/>
          </a:prstGeom>
        </p:spPr>
        <p:txBody>
          <a:bodyPr wrap="square">
            <a:spAutoFit/>
          </a:bodyPr>
          <a:lstStyle/>
          <a:p>
            <a:r>
              <a:rPr lang="ru-RU" dirty="0" smtClean="0">
                <a:latin typeface="Arial Black" pitchFamily="34" charset="0"/>
              </a:rPr>
              <a:t>          </a:t>
            </a:r>
            <a:r>
              <a:rPr lang="ru-RU" dirty="0" smtClean="0">
                <a:solidFill>
                  <a:srgbClr val="002060"/>
                </a:solidFill>
                <a:latin typeface="Arial Black" pitchFamily="34" charset="0"/>
              </a:rPr>
              <a:t>День Победы! </a:t>
            </a:r>
          </a:p>
          <a:p>
            <a:r>
              <a:rPr lang="ru-RU" dirty="0" smtClean="0">
                <a:solidFill>
                  <a:srgbClr val="002060"/>
                </a:solidFill>
                <a:latin typeface="Arial Black" pitchFamily="34" charset="0"/>
              </a:rPr>
              <a:t>Праздник   долгожданный!</a:t>
            </a:r>
            <a:br>
              <a:rPr lang="ru-RU" dirty="0" smtClean="0">
                <a:solidFill>
                  <a:srgbClr val="002060"/>
                </a:solidFill>
                <a:latin typeface="Arial Black" pitchFamily="34" charset="0"/>
              </a:rPr>
            </a:br>
            <a:r>
              <a:rPr lang="ru-RU" dirty="0" smtClean="0">
                <a:solidFill>
                  <a:srgbClr val="002060"/>
                </a:solidFill>
                <a:latin typeface="Arial Black" pitchFamily="34" charset="0"/>
              </a:rPr>
              <a:t>Мирная  небес голубизна.</a:t>
            </a:r>
            <a:br>
              <a:rPr lang="ru-RU" dirty="0" smtClean="0">
                <a:solidFill>
                  <a:srgbClr val="002060"/>
                </a:solidFill>
                <a:latin typeface="Arial Black" pitchFamily="34" charset="0"/>
              </a:rPr>
            </a:br>
            <a:r>
              <a:rPr lang="ru-RU" dirty="0" smtClean="0">
                <a:solidFill>
                  <a:srgbClr val="002060"/>
                </a:solidFill>
                <a:latin typeface="Arial Black" pitchFamily="34" charset="0"/>
              </a:rPr>
              <a:t>Помнят на Земле народы, страны -</a:t>
            </a:r>
            <a:br>
              <a:rPr lang="ru-RU" dirty="0" smtClean="0">
                <a:solidFill>
                  <a:srgbClr val="002060"/>
                </a:solidFill>
                <a:latin typeface="Arial Black" pitchFamily="34" charset="0"/>
              </a:rPr>
            </a:br>
            <a:r>
              <a:rPr lang="ru-RU" dirty="0" smtClean="0">
                <a:solidFill>
                  <a:srgbClr val="002060"/>
                </a:solidFill>
                <a:latin typeface="Arial Black" pitchFamily="34" charset="0"/>
              </a:rPr>
              <a:t>В этот день закончилась война.</a:t>
            </a:r>
            <a:br>
              <a:rPr lang="ru-RU" dirty="0" smtClean="0">
                <a:solidFill>
                  <a:srgbClr val="002060"/>
                </a:solidFill>
                <a:latin typeface="Arial Black" pitchFamily="34" charset="0"/>
              </a:rPr>
            </a:br>
            <a:r>
              <a:rPr lang="ru-RU" dirty="0" smtClean="0">
                <a:solidFill>
                  <a:srgbClr val="002060"/>
                </a:solidFill>
                <a:latin typeface="Arial Black" pitchFamily="34" charset="0"/>
              </a:rPr>
              <a:t>Первый мирный день! Весна</a:t>
            </a:r>
            <a:r>
              <a:rPr lang="ru-RU" dirty="0" smtClean="0">
                <a:latin typeface="Arial Black" pitchFamily="34" charset="0"/>
              </a:rPr>
              <a:t>!</a:t>
            </a:r>
            <a:endParaRPr lang="ru-RU" dirty="0"/>
          </a:p>
        </p:txBody>
      </p:sp>
      <p:sp>
        <p:nvSpPr>
          <p:cNvPr id="4" name="Прямоугольник 3"/>
          <p:cNvSpPr/>
          <p:nvPr/>
        </p:nvSpPr>
        <p:spPr>
          <a:xfrm>
            <a:off x="4500562" y="2714620"/>
            <a:ext cx="3786214" cy="3139321"/>
          </a:xfrm>
          <a:prstGeom prst="rect">
            <a:avLst/>
          </a:prstGeom>
        </p:spPr>
        <p:txBody>
          <a:bodyPr wrap="square">
            <a:spAutoFit/>
          </a:bodyPr>
          <a:lstStyle/>
          <a:p>
            <a:r>
              <a:rPr lang="ru-RU" dirty="0" smtClean="0">
                <a:latin typeface="Arial Black" pitchFamily="34" charset="0"/>
              </a:rPr>
              <a:t>Первый мирный день! Весна! Бойцы с радостью увидели, что цветут сады, поют птицы, улыбаются друг другу люди.</a:t>
            </a:r>
          </a:p>
          <a:p>
            <a:r>
              <a:rPr lang="ru-RU" dirty="0" smtClean="0">
                <a:latin typeface="Arial Black" pitchFamily="34" charset="0"/>
              </a:rPr>
              <a:t> И никому не сломить их Родину, никогда! </a:t>
            </a:r>
          </a:p>
          <a:p>
            <a:r>
              <a:rPr lang="ru-RU" dirty="0" smtClean="0">
                <a:latin typeface="Arial Black" pitchFamily="34" charset="0"/>
              </a:rPr>
              <a:t>Народ ликует и поет, улыбками сверкают лица и прямо на улицах кружатся пары в победном вальсе.</a:t>
            </a:r>
            <a:endParaRPr lang="ru-RU" dirty="0">
              <a:latin typeface="Arial Black" pitchFamily="34" charset="0"/>
            </a:endParaRPr>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5720" y="2428868"/>
            <a:ext cx="3455507" cy="4071942"/>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3"/>
          <a:srcRect/>
          <a:stretch>
            <a:fillRect/>
          </a:stretch>
        </p:blipFill>
        <p:spPr bwMode="auto">
          <a:xfrm>
            <a:off x="1357290" y="1000108"/>
            <a:ext cx="6657975" cy="4572000"/>
          </a:xfrm>
          <a:prstGeom prst="rect">
            <a:avLst/>
          </a:prstGeom>
          <a:noFill/>
          <a:ln w="9525">
            <a:noFill/>
            <a:miter lim="800000"/>
            <a:headEnd/>
            <a:tailEnd/>
          </a:ln>
          <a:effectLst/>
        </p:spPr>
      </p:pic>
      <p:sp>
        <p:nvSpPr>
          <p:cNvPr id="3" name="TextBox 2"/>
          <p:cNvSpPr txBox="1"/>
          <p:nvPr/>
        </p:nvSpPr>
        <p:spPr>
          <a:xfrm>
            <a:off x="3143240" y="5786454"/>
            <a:ext cx="2500330" cy="400110"/>
          </a:xfrm>
          <a:prstGeom prst="rect">
            <a:avLst/>
          </a:prstGeom>
          <a:noFill/>
        </p:spPr>
        <p:txBody>
          <a:bodyPr wrap="square" rtlCol="0">
            <a:spAutoFit/>
          </a:bodyPr>
          <a:lstStyle/>
          <a:p>
            <a:r>
              <a:rPr lang="ru-RU" sz="2000" dirty="0" smtClean="0">
                <a:latin typeface="Arial Black" pitchFamily="34" charset="0"/>
              </a:rPr>
              <a:t>          Победа!!!</a:t>
            </a:r>
            <a:endParaRPr lang="ru-RU" sz="2000" dirty="0">
              <a:latin typeface="Arial Black" pitchFamily="34"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453</TotalTime>
  <Words>245</Words>
  <Application>Microsoft Office PowerPoint</Application>
  <PresentationFormat>Экран (4:3)</PresentationFormat>
  <Paragraphs>11</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Reanimator Extreme Edition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pc</cp:lastModifiedBy>
  <cp:revision>54</cp:revision>
  <dcterms:created xsi:type="dcterms:W3CDTF">2010-04-15T17:09:32Z</dcterms:created>
  <dcterms:modified xsi:type="dcterms:W3CDTF">2013-11-20T17:09:37Z</dcterms:modified>
</cp:coreProperties>
</file>