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0" r:id="rId5"/>
    <p:sldId id="269" r:id="rId6"/>
    <p:sldId id="294" r:id="rId7"/>
    <p:sldId id="282" r:id="rId8"/>
    <p:sldId id="287" r:id="rId9"/>
  </p:sldIdLst>
  <p:sldSz cx="9144000" cy="6858000" type="screen4x3"/>
  <p:notesSz cx="6881813" cy="100155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AB4-D1FF-4DA6-BEE3-C625A5B4807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312-B08D-476B-AB05-A2E92D6EE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AB4-D1FF-4DA6-BEE3-C625A5B4807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312-B08D-476B-AB05-A2E92D6EE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AB4-D1FF-4DA6-BEE3-C625A5B4807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312-B08D-476B-AB05-A2E92D6EE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AB4-D1FF-4DA6-BEE3-C625A5B4807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312-B08D-476B-AB05-A2E92D6EE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AB4-D1FF-4DA6-BEE3-C625A5B4807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312-B08D-476B-AB05-A2E92D6EE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AB4-D1FF-4DA6-BEE3-C625A5B4807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312-B08D-476B-AB05-A2E92D6EE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AB4-D1FF-4DA6-BEE3-C625A5B4807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312-B08D-476B-AB05-A2E92D6EE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AB4-D1FF-4DA6-BEE3-C625A5B4807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312-B08D-476B-AB05-A2E92D6EE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AB4-D1FF-4DA6-BEE3-C625A5B4807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312-B08D-476B-AB05-A2E92D6EE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AB4-D1FF-4DA6-BEE3-C625A5B4807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312-B08D-476B-AB05-A2E92D6EE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AB4-D1FF-4DA6-BEE3-C625A5B4807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312-B08D-476B-AB05-A2E92D6EE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34AB4-D1FF-4DA6-BEE3-C625A5B4807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B312-B08D-476B-AB05-A2E92D6EE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53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71480"/>
            <a:ext cx="437197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5143512"/>
            <a:ext cx="6299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rgbClr val="C00000"/>
                </a:solidFill>
                <a:latin typeface="Arial Black" pitchFamily="34" charset="0"/>
              </a:rPr>
              <a:t>9 мая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вся  страна отмечает </a:t>
            </a:r>
            <a:r>
              <a:rPr lang="ru-RU" sz="2000" u="sng" dirty="0" smtClean="0">
                <a:solidFill>
                  <a:srgbClr val="C00000"/>
                </a:solidFill>
                <a:latin typeface="Arial Black" pitchFamily="34" charset="0"/>
              </a:rPr>
              <a:t>День Победы </a:t>
            </a:r>
            <a:r>
              <a:rPr lang="ru-RU" u="sng" dirty="0" smtClean="0">
                <a:solidFill>
                  <a:srgbClr val="C00000"/>
                </a:solidFill>
              </a:rPr>
              <a:t>.</a:t>
            </a:r>
            <a:endParaRPr lang="ru-RU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643182"/>
            <a:ext cx="3643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Об этой войне будут помнить </a:t>
            </a:r>
            <a:r>
              <a:rPr lang="ru-RU" sz="2000" u="sng" dirty="0" smtClean="0">
                <a:solidFill>
                  <a:srgbClr val="C00000"/>
                </a:solidFill>
                <a:latin typeface="Arial Black" pitchFamily="34" charset="0"/>
              </a:rPr>
              <a:t>всегда</a:t>
            </a:r>
            <a:r>
              <a:rPr lang="ru-RU" sz="2000" dirty="0" smtClean="0">
                <a:latin typeface="Arial Black" pitchFamily="34" charset="0"/>
              </a:rPr>
              <a:t> – недаром мы ведем отсчет лет, прошедших со дня ее начала,  как </a:t>
            </a:r>
            <a:r>
              <a:rPr lang="ru-RU" sz="2000" u="sng" dirty="0" smtClean="0">
                <a:solidFill>
                  <a:srgbClr val="C00000"/>
                </a:solidFill>
                <a:latin typeface="Arial Black" pitchFamily="34" charset="0"/>
              </a:rPr>
              <a:t>всенародный праздник </a:t>
            </a:r>
            <a:r>
              <a:rPr lang="ru-RU" sz="2000" dirty="0" smtClean="0">
                <a:latin typeface="Arial Black" pitchFamily="34" charset="0"/>
              </a:rPr>
              <a:t>отмечаем день, ставший концом этой страшной войны.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2143116"/>
            <a:ext cx="5072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Враг неожиданно и вероломно напал на нашу Родину.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786058"/>
            <a:ext cx="5072082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22 июня в 3 часа 15 минут утра немецкие войска перешли границы Советского Союза - так называлась наша  Родина. И все: и стар, и млад встали на защиту Отечества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728"/>
            <a:ext cx="4425911" cy="61736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714356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Ваши прабабушки, прадедушки ушли на войну / тогда они были очень молоденькими./</a:t>
            </a:r>
            <a:r>
              <a:rPr lang="ru-RU" dirty="0" smtClean="0"/>
              <a:t>  </a:t>
            </a:r>
            <a:r>
              <a:rPr lang="ru-RU" dirty="0" smtClean="0">
                <a:latin typeface="Arial Black" pitchFamily="34" charset="0"/>
              </a:rPr>
              <a:t>Вчерашние школьники надевали на себя гимнастерки, сапоги и тоже шли воевать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286256"/>
            <a:ext cx="435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Против нас полки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                     сосредоточив,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Враг напал на мирную страну.   Белой ночью,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Самой белой ночью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Начал эту страшную войну.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2066" y="928670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Тяжелая и кровопролитная была война. Но бойцы не щадили себя, защищая Родину.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1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876"/>
            <a:ext cx="4385374" cy="289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571876"/>
            <a:ext cx="421481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928794" y="3143248"/>
            <a:ext cx="3359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На земле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6500834"/>
            <a:ext cx="3462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 воздухе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6500834"/>
            <a:ext cx="2286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На море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429264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 годы Великой Отечественной войны дети наравне со взрослыми боролись против врага. Многие из них были награждены медалями и орденами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57166"/>
            <a:ext cx="3400422" cy="50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57166"/>
            <a:ext cx="3265164" cy="50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142984"/>
            <a:ext cx="59293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Есть поговорка «На войне детей не бывает». И те из них, что попали на войну,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должны были расстаться с детством — в обычном смысле этого слова. Они до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сих пор помнят и зловещий гул немецких бомбардировщиков, и свист летящих бомб и снарядов, и голод и страх расставания, и потери близких...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Все дальше уходят в прошлое годы страшной войны, но подвиг людей, </a:t>
            </a:r>
            <a:r>
              <a:rPr lang="ru-RU" dirty="0" err="1" smtClean="0">
                <a:latin typeface="Arial Black" pitchFamily="34" charset="0"/>
              </a:rPr>
              <a:t>встав-ших</a:t>
            </a:r>
            <a:r>
              <a:rPr lang="ru-RU" dirty="0" smtClean="0">
                <a:latin typeface="Arial Black" pitchFamily="34" charset="0"/>
              </a:rPr>
              <a:t> на защиту Отечества, будет вечно жить в памяти народа. Это они, не щадя жизни, приближали победный май.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171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pc</cp:lastModifiedBy>
  <cp:revision>54</cp:revision>
  <dcterms:created xsi:type="dcterms:W3CDTF">2010-04-15T17:09:32Z</dcterms:created>
  <dcterms:modified xsi:type="dcterms:W3CDTF">2013-11-20T17:07:19Z</dcterms:modified>
</cp:coreProperties>
</file>