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3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E5D"/>
    <a:srgbClr val="E171C9"/>
    <a:srgbClr val="EA76B3"/>
    <a:srgbClr val="4F81B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184343675" cy="18434367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CA0F-A3C5-492F-BA0D-69935A3C3DD6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B4EA-DF8E-4FE5-88FD-D8C33CFC3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CA0F-A3C5-492F-BA0D-69935A3C3DD6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B4EA-DF8E-4FE5-88FD-D8C33CFC3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CA0F-A3C5-492F-BA0D-69935A3C3DD6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B4EA-DF8E-4FE5-88FD-D8C33CFC3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CA0F-A3C5-492F-BA0D-69935A3C3DD6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B4EA-DF8E-4FE5-88FD-D8C33CFC3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CA0F-A3C5-492F-BA0D-69935A3C3DD6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B4EA-DF8E-4FE5-88FD-D8C33CFC3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CA0F-A3C5-492F-BA0D-69935A3C3DD6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B4EA-DF8E-4FE5-88FD-D8C33CFC3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CA0F-A3C5-492F-BA0D-69935A3C3DD6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B4EA-DF8E-4FE5-88FD-D8C33CFC3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CA0F-A3C5-492F-BA0D-69935A3C3DD6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B4EA-DF8E-4FE5-88FD-D8C33CFC3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CA0F-A3C5-492F-BA0D-69935A3C3DD6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B4EA-DF8E-4FE5-88FD-D8C33CFC3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CA0F-A3C5-492F-BA0D-69935A3C3DD6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B4EA-DF8E-4FE5-88FD-D8C33CFC3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CA0F-A3C5-492F-BA0D-69935A3C3DD6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B4EA-DF8E-4FE5-88FD-D8C33CFC3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alpha val="12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1CA0F-A3C5-492F-BA0D-69935A3C3DD6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B4EA-DF8E-4FE5-88FD-D8C33CFC3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i-mummi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file:///D:\&#1088;&#1072;&#1073;&#1086;&#1090;&#1072;\&#1082;&#1072;&#1088;&#1090;%20&#1076;&#1086;%20&#1074;&#1099;&#1088;&#1077;&#1079;%20&#1056;&#1045;&#1046;&#1048;&#1052;\&#1042;&#1045;&#1063;&#1045;&#1056;.wav" TargetMode="External"/><Relationship Id="rId3" Type="http://schemas.openxmlformats.org/officeDocument/2006/relationships/image" Target="../media/image5.gif"/><Relationship Id="rId7" Type="http://schemas.openxmlformats.org/officeDocument/2006/relationships/hyperlink" Target="file:///D:\&#1088;&#1072;&#1073;&#1086;&#1090;&#1072;\&#1082;&#1072;&#1088;&#1090;%20&#1076;&#1086;%20&#1074;&#1099;&#1088;&#1077;&#1079;%20&#1056;&#1045;&#1046;&#1048;&#1052;\&#1053;&#1054;&#1063;&#1068;.wav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D:\&#1088;&#1072;&#1073;&#1086;&#1090;&#1072;\&#1082;&#1072;&#1088;&#1090;%20&#1076;&#1086;%20&#1074;&#1099;&#1088;&#1077;&#1079;%20&#1056;&#1045;&#1046;&#1048;&#1052;\&#1059;&#1058;&#1056;&#1054;.wav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hyperlink" Target="file:///D:\&#1088;&#1072;&#1073;&#1086;&#1090;&#1072;\&#1053;&#1086;&#1074;&#1072;&#1103;%20&#1087;&#1072;&#1087;&#1082;&#1072;\&#1076;&#1077;&#1085;&#1100;%20(2).wa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-так. Распорядок дня-500x500-rot0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448" y="2528885"/>
            <a:ext cx="2160275" cy="2138672"/>
          </a:xfrm>
          <a:prstGeom prst="rect">
            <a:avLst/>
          </a:prstGeom>
        </p:spPr>
      </p:pic>
      <p:sp>
        <p:nvSpPr>
          <p:cNvPr id="4" name="Горизонтальный свиток 3"/>
          <p:cNvSpPr/>
          <p:nvPr/>
        </p:nvSpPr>
        <p:spPr>
          <a:xfrm>
            <a:off x="971540" y="368608"/>
            <a:ext cx="6840760" cy="2052225"/>
          </a:xfrm>
          <a:prstGeom prst="horizontalScroll">
            <a:avLst/>
          </a:prstGeom>
          <a:solidFill>
            <a:srgbClr val="EA76B3">
              <a:alpha val="29020"/>
            </a:srgbClr>
          </a:solidFill>
          <a:ln>
            <a:solidFill>
              <a:srgbClr val="E171C9">
                <a:alpha val="5411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332656"/>
            <a:ext cx="5544616" cy="2016224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Book Antiqua" pitchFamily="18" charset="0"/>
              </a:rPr>
              <a:t>ТИК</a:t>
            </a:r>
            <a:r>
              <a:rPr lang="ru-RU" b="1" dirty="0" smtClean="0">
                <a:solidFill>
                  <a:srgbClr val="FF0000"/>
                </a:solidFill>
                <a:latin typeface="Book Antiqua" pitchFamily="18" charset="0"/>
              </a:rPr>
              <a:t> - </a:t>
            </a:r>
            <a:r>
              <a:rPr lang="ru-RU" sz="8000" b="1" dirty="0" smtClean="0">
                <a:solidFill>
                  <a:srgbClr val="FF0000"/>
                </a:solidFill>
                <a:latin typeface="Book Antiqua" pitchFamily="18" charset="0"/>
              </a:rPr>
              <a:t>ТАК</a:t>
            </a:r>
            <a:endParaRPr lang="ru-RU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24" y="2168839"/>
            <a:ext cx="3528392" cy="57606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EA76B3"/>
                </a:solidFill>
              </a:rPr>
              <a:t>ИЗУЧАЕМ ВРЕМЯ</a:t>
            </a:r>
            <a:endParaRPr lang="ru-RU" sz="3600" b="1" dirty="0">
              <a:solidFill>
                <a:srgbClr val="EA76B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309368"/>
            <a:ext cx="9432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Государственное бюджетное дошкольное образовательное учреждение компенсирующего вида детский сад № 44 </a:t>
            </a:r>
            <a:r>
              <a:rPr lang="ru-RU" sz="1200" dirty="0" err="1" smtClean="0"/>
              <a:t>Колпинского</a:t>
            </a:r>
            <a:r>
              <a:rPr lang="ru-RU" sz="1200" dirty="0" smtClean="0"/>
              <a:t> района</a:t>
            </a:r>
          </a:p>
          <a:p>
            <a:pPr algn="ctr"/>
            <a:r>
              <a:rPr lang="ru-RU" sz="1200" dirty="0" smtClean="0"/>
              <a:t>г. Санкт-Петербурга </a:t>
            </a:r>
          </a:p>
          <a:p>
            <a:pPr algn="ctr"/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411724" y="188586"/>
            <a:ext cx="4075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Мой университет – </a:t>
            </a:r>
            <a:r>
              <a:rPr lang="ru-RU" u="sng" dirty="0" err="1" smtClean="0">
                <a:hlinkClick r:id="rId3"/>
              </a:rPr>
              <a:t>www.moi-mummi.ru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552253" y="4149092"/>
            <a:ext cx="259174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Авторы презентации:</a:t>
            </a:r>
          </a:p>
          <a:p>
            <a:r>
              <a:rPr lang="ru-RU" sz="1400" dirty="0" err="1" smtClean="0"/>
              <a:t>Былинкина</a:t>
            </a:r>
            <a:r>
              <a:rPr lang="ru-RU" sz="1400" dirty="0" smtClean="0"/>
              <a:t> Ольга Дмитриевна,</a:t>
            </a:r>
          </a:p>
          <a:p>
            <a:r>
              <a:rPr lang="ru-RU" sz="1400" dirty="0" smtClean="0"/>
              <a:t>Кириллова Елена Олеговна,</a:t>
            </a:r>
          </a:p>
          <a:p>
            <a:r>
              <a:rPr lang="ru-RU" sz="1400" dirty="0" err="1" smtClean="0"/>
              <a:t>Сенникова</a:t>
            </a:r>
            <a:r>
              <a:rPr lang="ru-RU" sz="1400" dirty="0" smtClean="0"/>
              <a:t> Светлана Михайловна</a:t>
            </a:r>
          </a:p>
        </p:txBody>
      </p:sp>
      <p:pic>
        <p:nvPicPr>
          <p:cNvPr id="8" name="Рисунок 7" descr="14807-vreme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411724" y="3429000"/>
            <a:ext cx="3960506" cy="2970379"/>
          </a:xfrm>
          <a:prstGeom prst="rect">
            <a:avLst/>
          </a:prstGeom>
        </p:spPr>
      </p:pic>
      <p:pic>
        <p:nvPicPr>
          <p:cNvPr id="2053" name="Picture 5" descr="D:\работа\карт до вырез РЕЖИМ\ссс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72231" y="1988816"/>
            <a:ext cx="2771770" cy="2160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Горизонтальный свиток 24"/>
          <p:cNvSpPr/>
          <p:nvPr/>
        </p:nvSpPr>
        <p:spPr>
          <a:xfrm>
            <a:off x="1547664" y="-99392"/>
            <a:ext cx="5832648" cy="1268760"/>
          </a:xfrm>
          <a:prstGeom prst="horizontalScroll">
            <a:avLst/>
          </a:prstGeom>
          <a:solidFill>
            <a:srgbClr val="EA76B3">
              <a:alpha val="27843"/>
            </a:srgbClr>
          </a:solidFill>
          <a:ln>
            <a:solidFill>
              <a:srgbClr val="EA76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D:\работа\карт до вырез РЕЖИМ\Без-имени-2-Б-Ф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3969" y="3573015"/>
            <a:ext cx="4860032" cy="3284985"/>
          </a:xfrm>
          <a:prstGeom prst="rect">
            <a:avLst/>
          </a:prstGeom>
          <a:noFill/>
        </p:spPr>
      </p:pic>
      <p:pic>
        <p:nvPicPr>
          <p:cNvPr id="1030" name="Picture 6" descr="D:\работа\карт до вырез РЕЖИМ\Без-имени-1-БФ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124744"/>
            <a:ext cx="4427984" cy="28559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Book Antiqua" pitchFamily="18" charset="0"/>
              </a:rPr>
              <a:t>ЧАСТИ СУТОК</a:t>
            </a:r>
            <a:endParaRPr lang="ru-RU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7" name="Рисунок 6" descr="5138_3_CompressedImag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27984" y="1052736"/>
            <a:ext cx="4342264" cy="2592288"/>
          </a:xfrm>
          <a:prstGeom prst="rect">
            <a:avLst/>
          </a:prstGeom>
        </p:spPr>
      </p:pic>
      <p:pic>
        <p:nvPicPr>
          <p:cNvPr id="1028" name="Picture 4" descr="D:\работа\карт до вырез РЕЖИМ\0ab6ac56914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933056"/>
            <a:ext cx="4499992" cy="2924944"/>
          </a:xfrm>
          <a:prstGeom prst="rect">
            <a:avLst/>
          </a:prstGeom>
          <a:noFill/>
        </p:spPr>
      </p:pic>
      <p:sp>
        <p:nvSpPr>
          <p:cNvPr id="17" name="Содержимое 16"/>
          <p:cNvSpPr>
            <a:spLocks noGrp="1"/>
          </p:cNvSpPr>
          <p:nvPr>
            <p:ph idx="1"/>
          </p:nvPr>
        </p:nvSpPr>
        <p:spPr>
          <a:xfrm>
            <a:off x="899592" y="1196752"/>
            <a:ext cx="6347048" cy="348925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8" name="Блок-схема: ИЛИ 17"/>
          <p:cNvSpPr/>
          <p:nvPr/>
        </p:nvSpPr>
        <p:spPr>
          <a:xfrm>
            <a:off x="2843808" y="2132856"/>
            <a:ext cx="3456384" cy="3240360"/>
          </a:xfrm>
          <a:prstGeom prst="flowChartOr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ердце 18">
            <a:hlinkClick r:id="rId6" action="ppaction://hlinkfile"/>
          </p:cNvPr>
          <p:cNvSpPr/>
          <p:nvPr/>
        </p:nvSpPr>
        <p:spPr>
          <a:xfrm rot="18527272">
            <a:off x="3324257" y="2737847"/>
            <a:ext cx="1008112" cy="792088"/>
          </a:xfrm>
          <a:prstGeom prst="heart">
            <a:avLst/>
          </a:prstGeom>
          <a:solidFill>
            <a:srgbClr val="E171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УТРО</a:t>
            </a:r>
            <a:endParaRPr lang="ru-RU" sz="1600" dirty="0"/>
          </a:p>
        </p:txBody>
      </p:sp>
      <p:sp>
        <p:nvSpPr>
          <p:cNvPr id="20" name="Сердце 19">
            <a:hlinkClick r:id="rId7" action="ppaction://hlinkfile"/>
          </p:cNvPr>
          <p:cNvSpPr/>
          <p:nvPr/>
        </p:nvSpPr>
        <p:spPr>
          <a:xfrm rot="13335145">
            <a:off x="3411197" y="3953062"/>
            <a:ext cx="1008112" cy="792088"/>
          </a:xfrm>
          <a:prstGeom prst="hear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НОЧЬ</a:t>
            </a:r>
            <a:endParaRPr lang="ru-RU" sz="1600" dirty="0"/>
          </a:p>
        </p:txBody>
      </p:sp>
      <p:sp>
        <p:nvSpPr>
          <p:cNvPr id="21" name="Сердце 20">
            <a:hlinkClick r:id="rId8" action="ppaction://hlinkfile"/>
          </p:cNvPr>
          <p:cNvSpPr/>
          <p:nvPr/>
        </p:nvSpPr>
        <p:spPr>
          <a:xfrm rot="8173707">
            <a:off x="4777911" y="4027679"/>
            <a:ext cx="1008112" cy="79208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ВЕЧЕР</a:t>
            </a:r>
            <a:endParaRPr lang="ru-RU" sz="1400" dirty="0"/>
          </a:p>
        </p:txBody>
      </p:sp>
      <p:sp>
        <p:nvSpPr>
          <p:cNvPr id="22" name="Сердце 21">
            <a:hlinkClick r:id="rId9" action="ppaction://hlinkfile"/>
          </p:cNvPr>
          <p:cNvSpPr/>
          <p:nvPr/>
        </p:nvSpPr>
        <p:spPr>
          <a:xfrm rot="2360037">
            <a:off x="4780850" y="2650660"/>
            <a:ext cx="1008112" cy="792088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ДЕНЬ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/>
      <p:bldP spid="19" grpId="1" uiExpand="1" build="allAtOnce" animBg="1"/>
      <p:bldP spid="20" grpId="0" uiExpand="1" build="p" animBg="1"/>
      <p:bldP spid="20" grpId="1" uiExpand="1" build="allAtOnce" animBg="1"/>
      <p:bldP spid="21" grpId="0" build="p" animBg="1"/>
      <p:bldP spid="21" grpId="1" build="allAtOnce" animBg="1"/>
      <p:bldP spid="22" grpId="0" build="p" animBg="1"/>
      <p:bldP spid="22" grpId="1" uiExpand="1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Book Antiqua" pitchFamily="18" charset="0"/>
              </a:rPr>
              <a:t>УТРО</a:t>
            </a:r>
            <a:endParaRPr lang="ru-RU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 rot="226666">
            <a:off x="7124962" y="597240"/>
            <a:ext cx="1509831" cy="1040598"/>
          </a:xfrm>
          <a:prstGeom prst="cloudCallou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Book Antiqua" pitchFamily="18" charset="0"/>
              </a:rPr>
              <a:t>ПРИВЕТ!</a:t>
            </a:r>
            <a:endParaRPr lang="ru-RU" sz="14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3077" name="Picture 5" descr="D:\работа\карт до вырез РЕЖИМ\detia-69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32277" y="1628769"/>
            <a:ext cx="818198" cy="1538701"/>
          </a:xfrm>
          <a:prstGeom prst="rect">
            <a:avLst/>
          </a:prstGeom>
          <a:noFill/>
        </p:spPr>
      </p:pic>
      <p:pic>
        <p:nvPicPr>
          <p:cNvPr id="3078" name="Picture 6" descr="D:\работа\карт до вырез РЕЖИМ\detia-543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11724" y="5589276"/>
            <a:ext cx="1143000" cy="1143000"/>
          </a:xfrm>
          <a:prstGeom prst="rect">
            <a:avLst/>
          </a:prstGeom>
          <a:noFill/>
        </p:spPr>
      </p:pic>
      <p:pic>
        <p:nvPicPr>
          <p:cNvPr id="2051" name="Picture 3" descr="D:\работа\карт до вырез РЕЖИМ\мама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27508" flipH="1">
            <a:off x="7044713" y="3800418"/>
            <a:ext cx="1717533" cy="2781739"/>
          </a:xfrm>
          <a:prstGeom prst="rect">
            <a:avLst/>
          </a:prstGeom>
          <a:noFill/>
        </p:spPr>
      </p:pic>
      <p:pic>
        <p:nvPicPr>
          <p:cNvPr id="5124" name="Picture 4" descr="D:\работа\карт до вырез РЕЖИМ\утро-выр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25" y="908678"/>
            <a:ext cx="6480828" cy="4325758"/>
          </a:xfrm>
          <a:prstGeom prst="rect">
            <a:avLst/>
          </a:prstGeom>
          <a:noFill/>
        </p:spPr>
      </p:pic>
      <p:sp>
        <p:nvSpPr>
          <p:cNvPr id="14" name="Выноска-облако 13"/>
          <p:cNvSpPr/>
          <p:nvPr/>
        </p:nvSpPr>
        <p:spPr>
          <a:xfrm rot="226666" flipH="1">
            <a:off x="6044352" y="3311859"/>
            <a:ext cx="1943122" cy="1040598"/>
          </a:xfrm>
          <a:prstGeom prst="cloudCallou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Book Antiqua" pitchFamily="18" charset="0"/>
              </a:rPr>
              <a:t>ДОБРОЕ УТРО!</a:t>
            </a:r>
            <a:endParaRPr lang="ru-RU" sz="14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9" name="Выноска-облако 8"/>
          <p:cNvSpPr/>
          <p:nvPr/>
        </p:nvSpPr>
        <p:spPr>
          <a:xfrm rot="19910049" flipH="1">
            <a:off x="1218531" y="5183272"/>
            <a:ext cx="1590841" cy="896895"/>
          </a:xfrm>
          <a:prstGeom prst="cloudCallout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Book Antiqua" pitchFamily="18" charset="0"/>
              </a:rPr>
              <a:t>САЛЮТ!</a:t>
            </a:r>
            <a:endParaRPr lang="ru-RU" sz="14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Book Antiqua" pitchFamily="18" charset="0"/>
              </a:rPr>
              <a:t>ДЕНЬ</a:t>
            </a:r>
            <a:endParaRPr lang="ru-RU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2051" name="Picture 3" descr="D:\работа\карт до вырез РЕЖИМ\11TfzwjsL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7452368" y="3789046"/>
            <a:ext cx="1440160" cy="2297690"/>
          </a:xfrm>
          <a:prstGeom prst="rect">
            <a:avLst/>
          </a:prstGeom>
          <a:noFill/>
        </p:spPr>
      </p:pic>
      <p:pic>
        <p:nvPicPr>
          <p:cNvPr id="2052" name="Picture 4" descr="D:\работа\карт до вырез РЕЖИМ\0_5b8f5_a0952974_XL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36296" y="548680"/>
            <a:ext cx="1763688" cy="2334293"/>
          </a:xfrm>
          <a:prstGeom prst="rect">
            <a:avLst/>
          </a:prstGeom>
          <a:noFill/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 flipH="1">
            <a:off x="411481" y="908678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8" name="Picture 4" descr="D:\работа\карт до вырез РЕЖИМ\5138_3_CompressedImage сжат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25" y="908678"/>
            <a:ext cx="6248280" cy="4320552"/>
          </a:xfrm>
          <a:prstGeom prst="rect">
            <a:avLst/>
          </a:prstGeom>
          <a:noFill/>
        </p:spPr>
      </p:pic>
      <p:sp>
        <p:nvSpPr>
          <p:cNvPr id="10" name="Выноска-облако 9"/>
          <p:cNvSpPr/>
          <p:nvPr/>
        </p:nvSpPr>
        <p:spPr>
          <a:xfrm>
            <a:off x="5112069" y="4509138"/>
            <a:ext cx="2232248" cy="1080120"/>
          </a:xfrm>
          <a:prstGeom prst="cloudCallout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ПРИВЕТ!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Выноска-облако 10"/>
          <p:cNvSpPr/>
          <p:nvPr/>
        </p:nvSpPr>
        <p:spPr>
          <a:xfrm flipH="1">
            <a:off x="6372230" y="3068954"/>
            <a:ext cx="1872208" cy="1080120"/>
          </a:xfrm>
          <a:prstGeom prst="cloudCallout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ЗДРАВИЯ ЖЕЛАЮ!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 rot="19898650" flipH="1">
            <a:off x="6020188" y="897352"/>
            <a:ext cx="1741129" cy="1080120"/>
          </a:xfrm>
          <a:prstGeom prst="cloudCallout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ДОБРЫЙ ДЕНЬ!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1511609" y="4689161"/>
            <a:ext cx="2700344" cy="1260161"/>
          </a:xfrm>
          <a:prstGeom prst="cloudCallout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ЗДРАВСТВУЙТЕ!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D:\работа\карт до вырез РЕЖИМ\detia-607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1518" y="5121217"/>
            <a:ext cx="1006912" cy="1611060"/>
          </a:xfrm>
          <a:prstGeom prst="rect">
            <a:avLst/>
          </a:prstGeom>
          <a:noFill/>
        </p:spPr>
      </p:pic>
      <p:pic>
        <p:nvPicPr>
          <p:cNvPr id="4099" name="Picture 3" descr="D:\работа\карт до вырез РЕЖИМ\detia-861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72000" y="4869184"/>
            <a:ext cx="11049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9" grpId="0" uiExpand="1" build="p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Book Antiqua" pitchFamily="18" charset="0"/>
              </a:rPr>
              <a:t>ВЕЧЕР</a:t>
            </a:r>
            <a:endParaRPr lang="ru-RU" sz="4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6479704" y="188586"/>
            <a:ext cx="2664296" cy="1440160"/>
          </a:xfrm>
          <a:prstGeom prst="cloudCallout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ДОБРОЙ НОЧИ!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 flipH="1">
            <a:off x="5652137" y="2888931"/>
            <a:ext cx="2520322" cy="1260160"/>
          </a:xfrm>
          <a:prstGeom prst="cloudCallout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СПОКОЙНОГО СНА!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9" name="Picture 5" descr="D:\работа\карт до вырез РЕЖИМ\detia-69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52253" y="1628770"/>
            <a:ext cx="772204" cy="1452205"/>
          </a:xfrm>
          <a:prstGeom prst="rect">
            <a:avLst/>
          </a:prstGeom>
          <a:noFill/>
        </p:spPr>
      </p:pic>
      <p:pic>
        <p:nvPicPr>
          <p:cNvPr id="10" name="Picture 6" descr="D:\работа\карт до вырез РЕЖИМ\detia-543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4031931" y="2348862"/>
            <a:ext cx="900115" cy="1143000"/>
          </a:xfrm>
          <a:prstGeom prst="rect">
            <a:avLst/>
          </a:prstGeom>
          <a:noFill/>
        </p:spPr>
      </p:pic>
      <p:pic>
        <p:nvPicPr>
          <p:cNvPr id="3075" name="Picture 3" descr="D:\работа\карт до вырез РЕЖИМ\ПА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00928" y="3969069"/>
            <a:ext cx="1943072" cy="2657151"/>
          </a:xfrm>
          <a:prstGeom prst="rect">
            <a:avLst/>
          </a:prstGeom>
          <a:noFill/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457200" y="1600201"/>
            <a:ext cx="514340" cy="568638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6147" name="Picture 3" descr="D:\работа\карт до вырез РЕЖИМ\Без-имени-2-Б-Ф сжат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024" y="918830"/>
            <a:ext cx="3953907" cy="5390537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 flipH="1">
            <a:off x="3311839" y="3429000"/>
            <a:ext cx="2267750" cy="1260137"/>
          </a:xfrm>
          <a:prstGeom prst="cloudCallout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СЛАДКИХ СНОВ!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3851908" y="908678"/>
            <a:ext cx="2664296" cy="1440160"/>
          </a:xfrm>
          <a:prstGeom prst="cloudCallout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СПОКОЙНОЙ НОЧИ!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7" name="Picture 5" descr="D:\работа\карт до вырез РЕЖИМ\мама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664990" flipH="1">
            <a:off x="4755136" y="4034241"/>
            <a:ext cx="1735427" cy="2761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Book Antiqua" pitchFamily="18" charset="0"/>
              </a:rPr>
              <a:t>НОЧЬ</a:t>
            </a:r>
            <a:endParaRPr lang="ru-RU" sz="4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4" name="Picture 4" descr="D:\работа\карт до вырез РЕЖИМ\0ab6ac5691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268760"/>
            <a:ext cx="5472608" cy="4104456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 flipH="1">
            <a:off x="6012160" y="476672"/>
            <a:ext cx="2376264" cy="1512168"/>
          </a:xfrm>
          <a:prstGeom prst="cloudCallout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 flipH="1">
            <a:off x="5940152" y="4653136"/>
            <a:ext cx="2376264" cy="1512168"/>
          </a:xfrm>
          <a:prstGeom prst="cloudCallout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5868144" y="2492896"/>
            <a:ext cx="2664296" cy="1512168"/>
          </a:xfrm>
          <a:prstGeom prst="cloudCallout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?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2330</TotalTime>
  <Words>81</Words>
  <Application>Microsoft Office PowerPoint</Application>
  <PresentationFormat>Экран (4:3)</PresentationFormat>
  <Paragraphs>32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ТИК - ТАК</vt:lpstr>
      <vt:lpstr>ЧАСТИ СУТОК</vt:lpstr>
      <vt:lpstr>УТРО</vt:lpstr>
      <vt:lpstr>ДЕНЬ</vt:lpstr>
      <vt:lpstr>ВЕЧЕР</vt:lpstr>
      <vt:lpstr>НОЧЬ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ТИК - ТАК</dc:title>
  <dc:creator>Ольга</dc:creator>
  <cp:lastModifiedBy>Ольга</cp:lastModifiedBy>
  <cp:revision>138</cp:revision>
  <dcterms:created xsi:type="dcterms:W3CDTF">2014-02-03T17:56:46Z</dcterms:created>
  <dcterms:modified xsi:type="dcterms:W3CDTF">2015-05-06T21:11:55Z</dcterms:modified>
</cp:coreProperties>
</file>