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gabook.ru/index.as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785794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МБОУ Подозерская СОШ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Комсомольский район Ивановская область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1785926"/>
            <a:ext cx="5214974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Полезные ископаемые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4929198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Урок по курсу ОКРУЖАЮЩИЙ МИР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Учитель:Егорова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Ольга Николаевна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476672"/>
            <a:ext cx="144016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Торф</a:t>
            </a:r>
            <a:endParaRPr lang="ru-RU" sz="3600" b="1" dirty="0">
              <a:ln/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268760"/>
            <a:ext cx="561662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Свойства торфа: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хорошо впитывает влагу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хорошо горит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3140968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/>
              <a:t>Торф образуется из остатков растений на болотах.</a:t>
            </a:r>
          </a:p>
          <a:p>
            <a:pPr indent="457200" algn="just"/>
            <a:r>
              <a:rPr lang="ru-RU" dirty="0" smtClean="0"/>
              <a:t>Служит для удобрения полей, для подстилок скоту, для </a:t>
            </a:r>
            <a:r>
              <a:rPr lang="ru-RU" dirty="0" err="1" smtClean="0"/>
              <a:t>отапливания</a:t>
            </a:r>
            <a:r>
              <a:rPr lang="ru-RU" dirty="0" smtClean="0"/>
              <a:t> помещений.</a:t>
            </a:r>
            <a:endParaRPr lang="ru-RU" dirty="0"/>
          </a:p>
        </p:txBody>
      </p:sp>
      <p:pic>
        <p:nvPicPr>
          <p:cNvPr id="1026" name="Picture 2" descr="ИСКОПАЕМЫЕ РАСТ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2495700" cy="3351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Используемая литература: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«Я иду на урок в начальную школу», Москва, «Первое сентября», 2009г.</a:t>
            </a:r>
          </a:p>
          <a:p>
            <a:pPr marL="342900" indent="-342900">
              <a:buAutoNum type="arabicPeriod"/>
            </a:pPr>
            <a:r>
              <a:rPr lang="ru-RU" dirty="0" smtClean="0">
                <a:hlinkClick r:id="rId2" action="ppaction://hlinkfile"/>
              </a:rPr>
              <a:t>Большая энциклопедия Кирилла и </a:t>
            </a:r>
            <a:r>
              <a:rPr lang="ru-RU" dirty="0" err="1" smtClean="0">
                <a:hlinkClick r:id="rId2" action="ppaction://hlinkfile"/>
              </a:rPr>
              <a:t>Мефодия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71546"/>
            <a:ext cx="6500858" cy="3170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обобщить сведения о полезных ископаемых наиболее ценных в народном хозяйстве (каменный уголь, нефть, железная руда)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повторить знания о свойствах полезных ископаемых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с полезными ископаемыми Ивановской области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928670"/>
            <a:ext cx="8143932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indent="457200" algn="ctr"/>
            <a:r>
              <a:rPr lang="ru-RU" sz="36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600" b="1" i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природные богатства</a:t>
            </a:r>
            <a:r>
              <a:rPr lang="ru-RU" sz="36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которые люди добывают из глубины земли и с ее поверхности, - это </a:t>
            </a:r>
            <a:r>
              <a:rPr lang="ru-RU" sz="3600" b="1" i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  <a:r>
              <a:rPr lang="ru-RU" sz="3600" b="1" spc="1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spc="1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928670"/>
            <a:ext cx="3214710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Полезные ископаемые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928794" y="2000240"/>
            <a:ext cx="1714512" cy="135732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rot="16200000" flipH="1">
            <a:off x="2949609" y="3592559"/>
            <a:ext cx="3209062" cy="3571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429256" y="2000240"/>
            <a:ext cx="1500198" cy="150019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00100" y="3429000"/>
            <a:ext cx="192882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твердые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3571876"/>
            <a:ext cx="164307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жидкие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5286388"/>
            <a:ext cx="257176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газообразные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142984"/>
            <a:ext cx="7143800" cy="3170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План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Название полезных ископаемых.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Основные свойства.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Использование и значение полезного ископаемого.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620688"/>
            <a:ext cx="3714776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Каменный уголь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484784"/>
            <a:ext cx="5786478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Свойства каменного угля: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черный цвет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тонет в воде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твердый, но хрупкий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основное свойство - горючесть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645024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Каменным углем отапливают жилье, фабрики, заводы. Из каменноугольной смолы получают лекарства.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карте каменный уголь обозначается черным квадратом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5877272"/>
            <a:ext cx="342326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17" t="60576" r="48488" b="22864"/>
          <a:stretch>
            <a:fillRect/>
          </a:stretch>
        </p:blipFill>
        <p:spPr bwMode="auto">
          <a:xfrm>
            <a:off x="6146785" y="3933056"/>
            <a:ext cx="258289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642918"/>
            <a:ext cx="2286016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Гранит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628800"/>
            <a:ext cx="6072230" cy="1261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Свойства гранита: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прочность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состоит из кварца, слюды и полевого шпата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3068960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 гранита строят фундаменты зданий, памятники, опоры мостов. Им украшают здания, набережные, станции метро.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81128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692696"/>
            <a:ext cx="381642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Железная руда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700808"/>
            <a:ext cx="6696744" cy="1815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Свойства железной руды: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прочность (состоит из мелких зерен, плотно соединенных между собой)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плавкость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71703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 железной руды выплавляют сталь, а из нее делают ножи, ножницы, рельсы, вагоны, детали машины.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725144"/>
            <a:ext cx="2625080" cy="164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548680"/>
            <a:ext cx="2448272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Нефть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484784"/>
            <a:ext cx="6120680" cy="8002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Главное свойство  нефти – горючесть.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420888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Предполагают, что нефть образовалась из остатков водорослей и мельчайших растений.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Из нефти получают бензин, керосин, машинное масло.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789040"/>
            <a:ext cx="290696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121</TotalTime>
  <Words>312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ИРИНА</cp:lastModifiedBy>
  <cp:revision>15</cp:revision>
  <dcterms:created xsi:type="dcterms:W3CDTF">2012-08-22T06:43:40Z</dcterms:created>
  <dcterms:modified xsi:type="dcterms:W3CDTF">2012-08-23T07:50:56Z</dcterms:modified>
</cp:coreProperties>
</file>