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7" r:id="rId6"/>
    <p:sldId id="260" r:id="rId7"/>
    <p:sldId id="270" r:id="rId8"/>
    <p:sldId id="268" r:id="rId9"/>
    <p:sldId id="257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BFE"/>
    <a:srgbClr val="0085B4"/>
    <a:srgbClr val="8C4306"/>
    <a:srgbClr val="5528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Проскурякова\Рабочий стол\Блокада\фото блокады\с высоты птичьего полёта\город вид сверх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2" y="1357297"/>
            <a:ext cx="6500857" cy="426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714482" y="5643579"/>
            <a:ext cx="5800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Урок окружающего мира во 2 классе</a:t>
            </a:r>
          </a:p>
          <a:p>
            <a:r>
              <a:rPr lang="ru-RU" sz="2800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           учитель </a:t>
            </a:r>
            <a:r>
              <a:rPr lang="ru-RU" sz="2800" dirty="0" err="1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Седченко</a:t>
            </a:r>
            <a:r>
              <a:rPr lang="ru-RU" sz="2800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  <a:endParaRPr lang="ru-RU" sz="2800" dirty="0">
              <a:solidFill>
                <a:srgbClr val="8C43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20" y="214292"/>
            <a:ext cx="55627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Город на Неве</a:t>
            </a:r>
            <a:endParaRPr lang="ru-RU" sz="8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верх 2"/>
          <p:cNvSpPr/>
          <p:nvPr/>
        </p:nvSpPr>
        <p:spPr>
          <a:xfrm>
            <a:off x="571472" y="1357299"/>
            <a:ext cx="7500990" cy="85725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57224" y="1214423"/>
            <a:ext cx="8143900" cy="406265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6600" dirty="0" smtClean="0">
                <a:solidFill>
                  <a:srgbClr val="00B0F0"/>
                </a:solidFill>
                <a:latin typeface="Monotype Corsiva" pitchFamily="66" charset="0"/>
              </a:rPr>
              <a:t>Сегодня на уроке :</a:t>
            </a:r>
          </a:p>
          <a:p>
            <a:r>
              <a:rPr lang="ru-RU" sz="4800" dirty="0" smtClean="0">
                <a:solidFill>
                  <a:srgbClr val="00B0F0"/>
                </a:solidFill>
                <a:latin typeface="Monotype Corsiva" pitchFamily="66" charset="0"/>
              </a:rPr>
              <a:t>Мне было интересно…</a:t>
            </a:r>
          </a:p>
          <a:p>
            <a:r>
              <a:rPr lang="ru-RU" sz="4800" dirty="0" smtClean="0">
                <a:solidFill>
                  <a:srgbClr val="00B0F0"/>
                </a:solidFill>
                <a:latin typeface="Monotype Corsiva" pitchFamily="66" charset="0"/>
              </a:rPr>
              <a:t>Я могу себя похвалить за…</a:t>
            </a:r>
          </a:p>
          <a:p>
            <a:r>
              <a:rPr lang="ru-RU" sz="4800" dirty="0" smtClean="0">
                <a:solidFill>
                  <a:srgbClr val="00B0F0"/>
                </a:solidFill>
                <a:latin typeface="Monotype Corsiva" pitchFamily="66" charset="0"/>
              </a:rPr>
              <a:t>Мне было трудно…</a:t>
            </a:r>
          </a:p>
          <a:p>
            <a:r>
              <a:rPr lang="ru-RU" sz="4800" dirty="0" smtClean="0">
                <a:solidFill>
                  <a:srgbClr val="00B0F0"/>
                </a:solidFill>
                <a:latin typeface="Monotype Corsiva" pitchFamily="66" charset="0"/>
              </a:rPr>
              <a:t>Я хочу сказать спасибо… </a:t>
            </a:r>
            <a:endParaRPr lang="ru-RU" sz="48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714348" y="642919"/>
            <a:ext cx="7000924" cy="7589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57290" y="571480"/>
            <a:ext cx="557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</a:rPr>
              <a:t>Оцени свою работу на уроке</a:t>
            </a:r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67124500_1290845392_17f1feceb52448d5d0ca4d4c9346d0d5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8" y="1571613"/>
            <a:ext cx="2562229" cy="2581279"/>
          </a:xfrm>
          <a:prstGeom prst="rect">
            <a:avLst/>
          </a:prstGeom>
        </p:spPr>
      </p:pic>
      <p:pic>
        <p:nvPicPr>
          <p:cNvPr id="5" name="Рисунок 4" descr="defccfa8ddf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143248"/>
            <a:ext cx="3357586" cy="3357573"/>
          </a:xfrm>
          <a:prstGeom prst="rect">
            <a:avLst/>
          </a:prstGeom>
        </p:spPr>
      </p:pic>
      <p:pic>
        <p:nvPicPr>
          <p:cNvPr id="6" name="Рисунок 5" descr="sad_smiley_by_shangyne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357299"/>
            <a:ext cx="2786082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венадцатиугольник 7"/>
          <p:cNvSpPr/>
          <p:nvPr/>
        </p:nvSpPr>
        <p:spPr>
          <a:xfrm>
            <a:off x="357158" y="1285861"/>
            <a:ext cx="4214842" cy="3000396"/>
          </a:xfrm>
          <a:prstGeom prst="do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4" y="285728"/>
            <a:ext cx="42354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Девиз  урока</a:t>
            </a:r>
            <a:endParaRPr lang="ru-RU" sz="66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643051"/>
            <a:ext cx="4572000" cy="2062103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rgbClr val="8C4306"/>
                </a:solidFill>
                <a:effectLst/>
                <a:latin typeface="Times New Roman" pitchFamily="18" charset="0"/>
                <a:cs typeface="Times New Roman" pitchFamily="18" charset="0"/>
              </a:rPr>
              <a:t>Вместе не трудно,</a:t>
            </a:r>
          </a:p>
          <a:p>
            <a:pPr algn="ctr"/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rgbClr val="8C4306"/>
                </a:solidFill>
                <a:effectLst/>
                <a:latin typeface="Times New Roman" pitchFamily="18" charset="0"/>
                <a:cs typeface="Times New Roman" pitchFamily="18" charset="0"/>
              </a:rPr>
              <a:t>Вместе не тесно,</a:t>
            </a:r>
          </a:p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Вместе легко</a:t>
            </a:r>
          </a:p>
          <a:p>
            <a:pPr algn="ctr"/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rgbClr val="8C4306"/>
                </a:solidFill>
                <a:effectLst/>
                <a:latin typeface="Times New Roman" pitchFamily="18" charset="0"/>
                <a:cs typeface="Times New Roman" pitchFamily="18" charset="0"/>
              </a:rPr>
              <a:t>И всегда интересно!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rgbClr val="8C430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214810" y="3143249"/>
            <a:ext cx="4500594" cy="3321868"/>
          </a:xfrm>
          <a:prstGeom prst="dodecagon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Лента лицом вниз 11"/>
          <p:cNvSpPr/>
          <p:nvPr/>
        </p:nvSpPr>
        <p:spPr>
          <a:xfrm>
            <a:off x="500034" y="1142984"/>
            <a:ext cx="8143932" cy="1428760"/>
          </a:xfrm>
          <a:prstGeom prst="ribbon">
            <a:avLst>
              <a:gd name="adj1" fmla="val 13223"/>
              <a:gd name="adj2" fmla="val 75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285852" y="4000504"/>
            <a:ext cx="7072362" cy="1928827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5852" y="1285862"/>
            <a:ext cx="63579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«Город на Неве»</a:t>
            </a:r>
            <a:endParaRPr lang="ru-RU" sz="8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571482"/>
            <a:ext cx="2420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3200" b="1" dirty="0">
              <a:solidFill>
                <a:srgbClr val="8C43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86116" y="1142985"/>
            <a:ext cx="2357454" cy="1588"/>
          </a:xfrm>
          <a:prstGeom prst="line">
            <a:avLst/>
          </a:prstGeom>
          <a:ln w="28575">
            <a:solidFill>
              <a:srgbClr val="8C43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7556" y="3214687"/>
            <a:ext cx="2446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sz="3200" b="1" dirty="0">
              <a:solidFill>
                <a:srgbClr val="8C43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357554" y="3786191"/>
            <a:ext cx="2357454" cy="1588"/>
          </a:xfrm>
          <a:prstGeom prst="line">
            <a:avLst/>
          </a:prstGeom>
          <a:ln w="28575">
            <a:solidFill>
              <a:srgbClr val="8C43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4414" y="4214818"/>
            <a:ext cx="700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B0F0"/>
                </a:solidFill>
                <a:latin typeface="Monotype Corsiva" pitchFamily="66" charset="0"/>
              </a:rPr>
              <a:t> познакомиться  с     отдельными  </a:t>
            </a:r>
          </a:p>
          <a:p>
            <a:r>
              <a:rPr lang="ru-RU" sz="3600" b="1" dirty="0" smtClean="0">
                <a:solidFill>
                  <a:srgbClr val="00B0F0"/>
                </a:solidFill>
                <a:latin typeface="Monotype Corsiva" pitchFamily="66" charset="0"/>
              </a:rPr>
              <a:t>    достопримечательностями  </a:t>
            </a:r>
          </a:p>
          <a:p>
            <a:r>
              <a:rPr lang="ru-RU" sz="3600" b="1" dirty="0" smtClean="0">
                <a:solidFill>
                  <a:srgbClr val="00B0F0"/>
                </a:solidFill>
                <a:latin typeface="Monotype Corsiva" pitchFamily="66" charset="0"/>
              </a:rPr>
              <a:t>    нашего  города</a:t>
            </a:r>
            <a:endParaRPr lang="ru-RU" sz="36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hh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50825" y="260351"/>
            <a:ext cx="8642350" cy="6337300"/>
          </a:xfrm>
          <a:prstGeom prst="round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1428729" y="1989137"/>
            <a:ext cx="192110" cy="22541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F0"/>
                </a:solidFill>
                <a:latin typeface="Monotype Corsiva" pitchFamily="66" charset="0"/>
              </a:rPr>
              <a:t>Медный  всадник</a:t>
            </a:r>
            <a:endParaRPr lang="ru-RU" sz="5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6ae30d8b71a6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7123676" cy="5143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17786" t="35433" r="17230" b="13287"/>
          <a:stretch>
            <a:fillRect/>
          </a:stretch>
        </p:blipFill>
        <p:spPr bwMode="auto">
          <a:xfrm>
            <a:off x="428596" y="1500175"/>
            <a:ext cx="8336210" cy="3714776"/>
          </a:xfrm>
          <a:prstGeom prst="roundRect">
            <a:avLst>
              <a:gd name="adj" fmla="val 15593"/>
            </a:avLst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8737" t="11541" r="9708"/>
          <a:stretch>
            <a:fillRect/>
          </a:stretch>
        </p:blipFill>
        <p:spPr bwMode="auto">
          <a:xfrm>
            <a:off x="1214414" y="3786191"/>
            <a:ext cx="408234" cy="595853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8" y="500043"/>
            <a:ext cx="6567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Станция метро Адмиралтейская</a:t>
            </a:r>
            <a:endParaRPr lang="ru-RU" sz="3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z_2454abda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3786214" cy="2928959"/>
          </a:xfrm>
          <a:prstGeom prst="rect">
            <a:avLst/>
          </a:prstGeom>
        </p:spPr>
      </p:pic>
      <p:pic>
        <p:nvPicPr>
          <p:cNvPr id="4" name="Рисунок 3" descr="120115-107942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071546"/>
            <a:ext cx="4286280" cy="2928959"/>
          </a:xfrm>
          <a:prstGeom prst="rect">
            <a:avLst/>
          </a:prstGeom>
        </p:spPr>
      </p:pic>
      <p:pic>
        <p:nvPicPr>
          <p:cNvPr id="5" name="Рисунок 4" descr="0_8ffcd_4e544d1b_XL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071943"/>
            <a:ext cx="392909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Петропавловская  крепость</a:t>
            </a:r>
            <a:endParaRPr lang="ru-RU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679465308d37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357299"/>
            <a:ext cx="7786742" cy="4857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 l="7781" t="30020" r="27513" b="11319"/>
          <a:stretch>
            <a:fillRect/>
          </a:stretch>
        </p:blipFill>
        <p:spPr bwMode="auto">
          <a:xfrm>
            <a:off x="462438" y="1214421"/>
            <a:ext cx="8232926" cy="4214843"/>
          </a:xfrm>
          <a:prstGeom prst="roundRect">
            <a:avLst>
              <a:gd name="adj" fmla="val 16439"/>
            </a:avLst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86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Медный  всадник</vt:lpstr>
      <vt:lpstr>Слайд 6</vt:lpstr>
      <vt:lpstr>Слайд 7</vt:lpstr>
      <vt:lpstr>Петропавловская  крепость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24</cp:revision>
  <dcterms:modified xsi:type="dcterms:W3CDTF">2012-08-24T17:52:04Z</dcterms:modified>
</cp:coreProperties>
</file>