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5" r:id="rId2"/>
    <p:sldId id="257" r:id="rId3"/>
    <p:sldId id="258" r:id="rId4"/>
    <p:sldId id="259" r:id="rId5"/>
    <p:sldId id="262" r:id="rId6"/>
    <p:sldId id="266" r:id="rId7"/>
    <p:sldId id="27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4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3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AD"/>
    <a:srgbClr val="F4FC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CFB7DF-21D8-4E29-981D-B18FF09CC6B3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44793E-8041-449B-AD38-E336B3096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921E-ECDC-4AAE-BF2C-4A016A290A2F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D30F-5747-4A6F-92B6-859D09CA0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02C1-6A2B-4BB7-A714-EC44D7BA850D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1884-D319-471E-80CD-18B571D5A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0DC1-297C-4DEC-911A-F1039304050D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DD16-3E5C-4547-A9A5-4B47561F0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BDDB-B9BF-4BEE-8015-8035E316E1EA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4A31-D8D1-4D10-ACED-6754A00B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7258-9D23-447A-AD89-52B6D7C3C30C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E839-CA88-47CF-95AB-F5F2EE9C9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155D-0D0D-4ADF-9673-E3431450ECB4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431F-A58D-4FE6-9174-57E97118B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00DB-D6E1-437E-9736-3DAE60951B35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95B1-759E-49BA-AF43-5588B4433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B824-1A78-4082-AD16-4F3CE148A5AD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1706-85EE-43A6-897B-FEFDE3EA3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8FF3-41B5-4BD8-8E61-C0574CC3C2C7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D987-281C-4DC8-A28B-D4541B78B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CA2A-5230-4F22-9054-F61355B8063F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FB34-CC46-4C3D-8799-3CA42CDFC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F75F-12E8-4AB9-86C3-E9A3D87929CA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74DC-8B87-412E-BB27-FB27CFC3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1D586-D973-4B7A-92CD-4B99AFEDC4CD}" type="datetime1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8A00BC-F6F3-4DDD-ACB6-E5FA256CA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214313"/>
            <a:ext cx="1357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38" y="5786438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8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38" y="214313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H:\Documents and Settings\Aida\Рабочий стол\НОвая ГРАФИКА сборник\boy0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077072"/>
            <a:ext cx="16271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152944">
            <a:off x="4743450" y="5205413"/>
            <a:ext cx="857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7624" y="270892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48478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486916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Технология: дистанционного обучения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256490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осени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Деревья и листья осенью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88640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758006" cy="34718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Озорной повеса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пролетел над лесом,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Крыльями взмахнул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с дерева стряхнул.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8001024" y="5715016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Рабочий стол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8928992" cy="6563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14290"/>
            <a:ext cx="3286148" cy="115409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785818" cy="756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6192688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идёт, а мы бежим,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Он догонит всё равно!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дом укрыться мы спешим,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Будет к нам стучать в окно,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по крыше тук да тук!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Нет, не впустим, милый друг!</a:t>
            </a:r>
          </a:p>
          <a:p>
            <a:pPr algn="ctr">
              <a:buNone/>
            </a:pPr>
            <a:endParaRPr lang="ru-RU" sz="3600" b="1" dirty="0" smtClean="0">
              <a:solidFill>
                <a:srgbClr val="3366FF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3366FF"/>
              </a:solidFill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858148" y="5643578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Рабочий стол\Рисунок4.jpg"/>
          <p:cNvPicPr>
            <a:picLocks noChangeAspect="1" noChangeArrowheads="1"/>
          </p:cNvPicPr>
          <p:nvPr/>
        </p:nvPicPr>
        <p:blipFill>
          <a:blip r:embed="rId2" cstate="email"/>
          <a:srcRect l="-1228"/>
          <a:stretch>
            <a:fillRect/>
          </a:stretch>
        </p:blipFill>
        <p:spPr bwMode="auto">
          <a:xfrm>
            <a:off x="0" y="116632"/>
            <a:ext cx="9057272" cy="6624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328982" cy="1257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143900" y="5857892"/>
            <a:ext cx="864000" cy="864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6615130" cy="371477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Кленовый, дубовый, осиновый лист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за руки взялись.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Закружились, понеслись.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Пожелтел и лес, и сад.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узнали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786710" y="5643578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0826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80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5805264"/>
            <a:ext cx="699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Добивайтесь от ребёнка полного ответа на заданные вопросы.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29" y="548680"/>
            <a:ext cx="672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ребёнку рассказ, задайте вопросы, предложите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пересказать текст.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осенью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лес был зелёный. Теперь берёзки и клёны жёлтые. Осины красные. Между ними ёлочки зеленеют.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Налетит ветер. Закружатся листья в воздухе, словно бабочки. Потом тихо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землю опускаются.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Травы и цветы вянут. Семена их на землю осыпаются. На следующий год из семян вырастут новые растения.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Вопросы: 1. О каком времени года говорится в рассказе?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2. Какого цвета лес был летом?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3. какого цвета стали берёзки и клёны осенью?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4. Какого цвета стали осенью осины?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5. Какие деревья не изменили своего цвета?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6. Как кружатся листья в воздухе?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2060848"/>
            <a:ext cx="41519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Весною зеленела,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загорала,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надела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красные кораллы.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7786710" y="5643578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7984" y="188640"/>
            <a:ext cx="4516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РЯБИНА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143900" y="5857892"/>
            <a:ext cx="864000" cy="864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Пользователь\Рабочий стол\Рисунок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404664"/>
            <a:ext cx="3895725" cy="622935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Рисунок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268760"/>
            <a:ext cx="3265270" cy="5221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1916832"/>
            <a:ext cx="47471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Желто-красная одежка,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листик,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как ладошка.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всех ярче он.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Догадались? Это...</a:t>
            </a:r>
          </a:p>
          <a:p>
            <a:endParaRPr lang="ru-RU" sz="3200" dirty="0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2FF04-7F5D-4B9F-98E9-66D91BDBD6F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67544" y="908720"/>
            <a:ext cx="8229600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об осени как времени года, о существенных признаках сезона: похолодании, сокращении светового дня, холодных затяжных осадках.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ребенка: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осень, дождь, туман, туча, листопад, непогода, сырость, названия деревьев (береза, рябина, дуб,     клен, ель, осина, сосна);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наступать, желтеть, краснеть, опадать, дуть, лить,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вянуть, моросить, хмуриться, накрапывать, облетать;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хмурый, желтый, разноцветный, дождливая, унылый, пасмурный, проливной;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наречия: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мокро, сыро, ненастно, пасмурно, хмуро, ветрено, ясно, солнечно;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138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143900" y="5857892"/>
            <a:ext cx="864000" cy="864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Клён</a:t>
            </a:r>
            <a:endParaRPr lang="ru-RU" sz="8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Пользователь\Рабочий стол\Рисунок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5975" y="188640"/>
            <a:ext cx="4519039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492896"/>
            <a:ext cx="57738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Деревца в лесу стоят,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в тихий день дрожат.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Вдоль извилистой тропинки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Шелестят листвой...</a:t>
            </a:r>
          </a:p>
          <a:p>
            <a:endParaRPr lang="ru-RU" dirty="0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4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Осинки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Пользователь\Рабочий стол\Рисунок1.gif"/>
          <p:cNvPicPr>
            <a:picLocks noChangeAspect="1" noChangeArrowheads="1"/>
          </p:cNvPicPr>
          <p:nvPr/>
        </p:nvPicPr>
        <p:blipFill>
          <a:blip r:embed="rId3" cstate="email"/>
          <a:srcRect t="3272" r="3125" b="7300"/>
          <a:stretch>
            <a:fillRect/>
          </a:stretch>
        </p:blipFill>
        <p:spPr bwMode="auto">
          <a:xfrm>
            <a:off x="3419872" y="0"/>
            <a:ext cx="2952328" cy="6630330"/>
          </a:xfrm>
          <a:prstGeom prst="rect">
            <a:avLst/>
          </a:prstGeom>
          <a:noFill/>
        </p:spPr>
      </p:pic>
      <p:pic>
        <p:nvPicPr>
          <p:cNvPr id="16" name="Picture 4" descr="C:\Documents and Settings\Пользователь\Рабочий стол\Рисунок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268760"/>
            <a:ext cx="1914525" cy="4657725"/>
          </a:xfrm>
          <a:prstGeom prst="rect">
            <a:avLst/>
          </a:prstGeom>
          <a:noFill/>
        </p:spPr>
      </p:pic>
      <p:pic>
        <p:nvPicPr>
          <p:cNvPr id="17" name="Picture 4" descr="C:\Documents and Settings\Пользователь\Рабочий стол\Рисунок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1484784"/>
            <a:ext cx="1914525" cy="4657725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143900" y="5857892"/>
            <a:ext cx="864000" cy="864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1772816"/>
            <a:ext cx="487986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 лесу, как витязь,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встанет,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Желудями в срок одарит.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лесник, и лесоруб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ним знакомы. Это... </a:t>
            </a:r>
          </a:p>
          <a:p>
            <a:endParaRPr lang="ru-RU" dirty="0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68144" y="0"/>
            <a:ext cx="211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овая папка (2)\Мои рисунки\деревья\дуб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-171400"/>
            <a:ext cx="5976664" cy="72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404664"/>
            <a:ext cx="6657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листья спрятались на картинке?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8064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685748"/>
            <a:ext cx="1368152" cy="20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60568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010245"/>
            <a:ext cx="828464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Вспомни названия не менее 7 деревьев.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Назови листья у тополя – …, у дуба – …, у осины – …, у клёна – …,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у берёзы – …., у ивы – 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Что лишнее и почему?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Осень, листопад, снежинка, дождь.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Дуб, берёза, осень, осина.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Пасмурно, дождливо, морозно, ненастно.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Нарисуй 3 листочка так, чтобы жёлтый был между красным и зелёным.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Отгадай загадку: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Надо мною, над тобою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Пролетел мешок с водою,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Наскочил на дальний лес,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Прохудился и исчез.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туча и дождь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Подбери нужное слово: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краснеют, желтеют, опадают – 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льёт, моросит, накрапывает – ….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188640"/>
            <a:ext cx="8928000" cy="6444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en-US" dirty="0" smtClean="0"/>
              <a:t>oz.ru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630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84643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 время прогулок с ребенком наблюдайте за изменениями в природе: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 солнцем (как грело летом, как греет теперь). Обратите внимание на каждодневный путь солнца.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 осадками, за облачностью. Обратите внимание на дующие  прохладные ветры, приносящие дождь и пасмурную погоду.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 небом (все чаще небо хмурое, серое, покрыто тяжелыми тучами)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 одеждой людей (что изменилось, сравните одежду летом и осенью)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76672"/>
            <a:ext cx="511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1196753"/>
          <a:ext cx="7848872" cy="494002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48472"/>
                <a:gridCol w="3600400"/>
              </a:tblGrid>
              <a:tr h="86409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Разбросала осень листья,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делает волнообразные движения ладонями.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4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Разукрасила их кистью.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Делает плавные взмахи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ладонями вверх, вниз.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4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 в осенний парк пойдем.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«Шагает» пальчиками обеих рук.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букеты листья соберем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Скрещивает ладони с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растопыриванием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пальцев.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587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 кленовый, лист с осинки,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 дубовый, лист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рябинки</a:t>
                      </a:r>
                    </a:p>
                    <a:p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Рыжий тополиный лист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поочередно загибает пальцы, начиная с большого, на обеих руках одновременно.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дорожку спрыгнул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вниз.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Хлопает в ладони.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6064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24" y="908720"/>
            <a:ext cx="3223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Сосчитай листочки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8321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дубовый листочек, два дубовых листочка…,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пять дубовых листочков.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Точно так же ребенок считает кленовые, березовые, липовые, осиновые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листочки. Обязательно обращайте внимание на согласование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Числительных с прилагательными и существительными.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212976"/>
            <a:ext cx="34610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Исправь предложение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717032"/>
            <a:ext cx="5017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клёне желтеют берёзовые листья.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идёт дождь, на улице сухо.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798988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 предложение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сбрасывают листья дубы,…(клёны, ивы, тополя…)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Ветер кружит листья берёзы,…(осины, липы, дуба…)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 l="19352" t="14484" r="19352" b="19558"/>
          <a:stretch>
            <a:fillRect/>
          </a:stretch>
        </p:blipFill>
        <p:spPr bwMode="auto">
          <a:xfrm>
            <a:off x="6876256" y="332656"/>
            <a:ext cx="119644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01" b="7159"/>
          <a:stretch>
            <a:fillRect/>
          </a:stretch>
        </p:blipFill>
        <p:spPr bwMode="auto">
          <a:xfrm rot="2607382">
            <a:off x="7282675" y="1002631"/>
            <a:ext cx="1296144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9552" y="3284984"/>
            <a:ext cx="2871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 наоборот: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717032"/>
            <a:ext cx="2767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Старый дуб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Тонкая осинка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ель – 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94928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дубом было много … (желудей)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404664"/>
            <a:ext cx="162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листа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232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Разложите три разных листочка (или картинки с изображением листьев).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 ребёнку назвать листья и сказать как они лежат.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«Дубовый лист – между кленовым и берёзовым»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«Кленовый лист – справа от рябинового и слева от дубового»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«Берёзовый лист лежит около кленового» и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8304" y="4293096"/>
            <a:ext cx="1584176" cy="2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Пользователь\Рабочий стол\List_klen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780928"/>
            <a:ext cx="1539655" cy="1426270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List_duba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2780928"/>
            <a:ext cx="1584176" cy="1434710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List_berezy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2636912"/>
            <a:ext cx="1430853" cy="1656184"/>
          </a:xfrm>
          <a:prstGeom prst="rect">
            <a:avLst/>
          </a:prstGeom>
          <a:noFill/>
        </p:spPr>
      </p:pic>
      <p:pic>
        <p:nvPicPr>
          <p:cNvPr id="5126" name="Picture 6" descr="C:\Documents and Settings\Пользователь\Рабочий стол\List_topolya-e134839943689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3126">
            <a:off x="4788024" y="4221088"/>
            <a:ext cx="1232938" cy="2021209"/>
          </a:xfrm>
          <a:prstGeom prst="rect">
            <a:avLst/>
          </a:prstGeom>
          <a:noFill/>
        </p:spPr>
      </p:pic>
      <p:pic>
        <p:nvPicPr>
          <p:cNvPr id="5127" name="Picture 7" descr="C:\Documents and Settings\Пользователь\Рабочий стол\risunki-listev-derevev-s-nazvaniyami7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4653136"/>
            <a:ext cx="1368150" cy="12641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290" name="Picture 2" descr="C:\Documents and Settings\Пользователь\Рабочий стол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1268760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72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420888"/>
            <a:ext cx="5101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загадки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объяснить, что ему помогло их отгадать.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428736"/>
            <a:ext cx="6000792" cy="35719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Плащ золотистый она надевает,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Тёплое лето она провожает,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Птиц отправляет в дальние страны,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оставляет дожди и туманы.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929586" y="5643578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8928992" cy="655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22553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143900" y="5929330"/>
            <a:ext cx="756000" cy="756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нач.школа 8. Осень 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8. Осень .</Template>
  <TotalTime>815</TotalTime>
  <Words>1038</Words>
  <Application>Microsoft Office PowerPoint</Application>
  <PresentationFormat>Экран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нач.школа 8. Осень .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осень</vt:lpstr>
      <vt:lpstr>Слайд 10</vt:lpstr>
      <vt:lpstr>ветер</vt:lpstr>
      <vt:lpstr>Слайд 12</vt:lpstr>
      <vt:lpstr>Слайд 13</vt:lpstr>
      <vt:lpstr>Слайд 14</vt:lpstr>
      <vt:lpstr>листопад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Арсеньева О.Ю.</dc:creator>
  <cp:lastModifiedBy>Пользователь</cp:lastModifiedBy>
  <cp:revision>97</cp:revision>
  <dcterms:created xsi:type="dcterms:W3CDTF">2013-09-11T10:27:06Z</dcterms:created>
  <dcterms:modified xsi:type="dcterms:W3CDTF">2013-09-25T16:46:16Z</dcterms:modified>
</cp:coreProperties>
</file>