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0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13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3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62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8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0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1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31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2213-3F27-4069-8335-F985907B3562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0A55-DDC7-4B2F-B3C9-39DCC376B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2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33234"/>
            <a:ext cx="9144000" cy="282456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Напиши текст без ошибок.</a:t>
            </a:r>
          </a:p>
          <a:p>
            <a:r>
              <a:rPr lang="ru-RU" sz="6000" smtClean="0"/>
              <a:t>Выдели </a:t>
            </a:r>
            <a:r>
              <a:rPr lang="ru-RU" sz="6000" dirty="0" smtClean="0"/>
              <a:t>орфограммы.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5471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076959"/>
          </a:xfrm>
        </p:spPr>
        <p:txBody>
          <a:bodyPr>
            <a:noAutofit/>
          </a:bodyPr>
          <a:lstStyle/>
          <a:p>
            <a:pPr algn="just"/>
            <a:r>
              <a:rPr lang="ru-RU" sz="4400" dirty="0" smtClean="0"/>
              <a:t>По </a:t>
            </a:r>
            <a:r>
              <a:rPr lang="ru-RU" sz="4400" dirty="0" err="1" smtClean="0"/>
              <a:t>билели</a:t>
            </a:r>
            <a:r>
              <a:rPr lang="ru-RU" sz="4400" dirty="0" smtClean="0"/>
              <a:t> паля и луга. Льдом покрылась </a:t>
            </a:r>
            <a:r>
              <a:rPr lang="ru-RU" sz="4400" dirty="0" err="1" smtClean="0"/>
              <a:t>рика</a:t>
            </a:r>
            <a:r>
              <a:rPr lang="ru-RU" sz="4400" dirty="0" smtClean="0"/>
              <a:t> Она уснула, как в </a:t>
            </a:r>
            <a:r>
              <a:rPr lang="ru-RU" sz="4400" dirty="0" err="1" smtClean="0"/>
              <a:t>скаске</a:t>
            </a:r>
            <a:r>
              <a:rPr lang="ru-RU" sz="4400" dirty="0" smtClean="0"/>
              <a:t>. Красиво в лису. На ёлках и соснах </a:t>
            </a:r>
            <a:r>
              <a:rPr lang="ru-RU" sz="4400" dirty="0" err="1" smtClean="0"/>
              <a:t>лижат</a:t>
            </a:r>
            <a:r>
              <a:rPr lang="ru-RU" sz="4400" dirty="0" smtClean="0"/>
              <a:t> </a:t>
            </a:r>
            <a:r>
              <a:rPr lang="ru-RU" sz="4400" dirty="0" err="1" smtClean="0"/>
              <a:t>сниговые</a:t>
            </a:r>
            <a:r>
              <a:rPr lang="ru-RU" sz="4400" dirty="0" smtClean="0"/>
              <a:t> шубы. </a:t>
            </a:r>
            <a:r>
              <a:rPr lang="ru-RU" sz="4400" dirty="0" err="1" smtClean="0"/>
              <a:t>Пушыстые</a:t>
            </a:r>
            <a:r>
              <a:rPr lang="ru-RU" sz="4400" dirty="0" smtClean="0"/>
              <a:t> варе</a:t>
            </a:r>
            <a:r>
              <a:rPr lang="ru-RU" sz="4400" u="sng" dirty="0" smtClean="0"/>
              <a:t>ж</a:t>
            </a:r>
            <a:r>
              <a:rPr lang="ru-RU" sz="4400" dirty="0" smtClean="0"/>
              <a:t>ки зимушка надела </a:t>
            </a:r>
            <a:r>
              <a:rPr lang="ru-RU" sz="4400" dirty="0" err="1" smtClean="0"/>
              <a:t>наветки</a:t>
            </a:r>
            <a:r>
              <a:rPr lang="ru-RU" sz="4400" dirty="0" smtClean="0"/>
              <a:t> </a:t>
            </a:r>
            <a:r>
              <a:rPr lang="ru-RU" sz="4400" dirty="0" err="1" smtClean="0"/>
              <a:t>деревев</a:t>
            </a:r>
            <a:r>
              <a:rPr lang="ru-RU" sz="4400" dirty="0" smtClean="0"/>
              <a:t>. Молодые кустики укрылись </a:t>
            </a:r>
            <a:r>
              <a:rPr lang="ru-RU" sz="4400" dirty="0" err="1" smtClean="0"/>
              <a:t>пушыстым</a:t>
            </a:r>
            <a:r>
              <a:rPr lang="ru-RU" sz="4400" dirty="0" smtClean="0"/>
              <a:t> </a:t>
            </a:r>
            <a:r>
              <a:rPr lang="ru-RU" sz="4400" dirty="0" err="1" smtClean="0"/>
              <a:t>снешком</a:t>
            </a:r>
            <a:r>
              <a:rPr lang="ru-RU" sz="4400" dirty="0" smtClean="0"/>
              <a:t>. Под елью на </a:t>
            </a:r>
            <a:r>
              <a:rPr lang="ru-RU" sz="4400" dirty="0" err="1" smtClean="0"/>
              <a:t>снигу</a:t>
            </a:r>
            <a:r>
              <a:rPr lang="ru-RU" sz="4400" dirty="0" smtClean="0"/>
              <a:t> видны узоры разных </a:t>
            </a:r>
            <a:r>
              <a:rPr lang="ru-RU" sz="4400" dirty="0" err="1" smtClean="0"/>
              <a:t>слидов</a:t>
            </a:r>
            <a:r>
              <a:rPr lang="ru-RU" sz="4400" dirty="0" smtClean="0"/>
              <a:t>. Как </a:t>
            </a:r>
            <a:r>
              <a:rPr lang="ru-RU" sz="4400" dirty="0" err="1" smtClean="0"/>
              <a:t>хораши</a:t>
            </a:r>
            <a:r>
              <a:rPr lang="ru-RU" sz="4400" dirty="0" smtClean="0"/>
              <a:t> эти узоры!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По билели паля и луга. Льдом покрылась рика Она уснула, как в скаске. Красиво в лису. На ёлках и соснах лижат сниговые шубы. Пушыстые варежки зимушка надела наветки деревев. Молодые кустики укрылись пушыстым снешком. Под елью на снигу видны узоры разных слидов. Как хораши эти узоры!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РНО</dc:title>
  <dc:creator>user</dc:creator>
  <cp:lastModifiedBy>user</cp:lastModifiedBy>
  <cp:revision>2</cp:revision>
  <dcterms:created xsi:type="dcterms:W3CDTF">2015-02-19T07:02:49Z</dcterms:created>
  <dcterms:modified xsi:type="dcterms:W3CDTF">2015-03-11T11:55:49Z</dcterms:modified>
</cp:coreProperties>
</file>