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C645-F6F1-44D6-BA75-E9611A5694E9}" type="datetimeFigureOut">
              <a:rPr lang="ru-RU" smtClean="0"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 cap="all" spc="0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856984" cy="38164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solidFill>
                  <a:srgbClr val="0070C0"/>
                </a:solidFill>
                <a:cs typeface="Adobe Arabic" pitchFamily="18" charset="-78"/>
              </a:rPr>
              <a:t>Дождик босиком</a:t>
            </a:r>
            <a:br>
              <a:rPr lang="ru-RU" sz="4400" dirty="0">
                <a:solidFill>
                  <a:srgbClr val="0070C0"/>
                </a:solidFill>
                <a:cs typeface="Adobe Arabic" pitchFamily="18" charset="-78"/>
              </a:rPr>
            </a:br>
            <a:r>
              <a:rPr lang="ru-RU" sz="4400" dirty="0">
                <a:solidFill>
                  <a:srgbClr val="0070C0"/>
                </a:solidFill>
                <a:cs typeface="Adobe Arabic" pitchFamily="18" charset="-78"/>
              </a:rPr>
              <a:t>По земле прошел, </a:t>
            </a:r>
            <a:br>
              <a:rPr lang="ru-RU" sz="4400" dirty="0">
                <a:solidFill>
                  <a:srgbClr val="0070C0"/>
                </a:solidFill>
                <a:cs typeface="Adobe Arabic" pitchFamily="18" charset="-78"/>
              </a:rPr>
            </a:br>
            <a:r>
              <a:rPr lang="ru-RU" sz="4400" dirty="0">
                <a:solidFill>
                  <a:srgbClr val="0070C0"/>
                </a:solidFill>
                <a:cs typeface="Adobe Arabic" pitchFamily="18" charset="-78"/>
              </a:rPr>
              <a:t>Клены по плечам хлопал... </a:t>
            </a:r>
            <a:br>
              <a:rPr lang="ru-RU" sz="4400" dirty="0">
                <a:solidFill>
                  <a:srgbClr val="0070C0"/>
                </a:solidFill>
                <a:cs typeface="Adobe Arabic" pitchFamily="18" charset="-78"/>
              </a:rPr>
            </a:br>
            <a:r>
              <a:rPr lang="ru-RU" sz="4400" dirty="0">
                <a:solidFill>
                  <a:srgbClr val="0070C0"/>
                </a:solidFill>
                <a:cs typeface="Adobe Arabic" pitchFamily="18" charset="-78"/>
              </a:rPr>
              <a:t>Если ясный день - это хорошо,</a:t>
            </a:r>
            <a:br>
              <a:rPr lang="ru-RU" sz="4400" dirty="0">
                <a:solidFill>
                  <a:srgbClr val="0070C0"/>
                </a:solidFill>
                <a:cs typeface="Adobe Arabic" pitchFamily="18" charset="-78"/>
              </a:rPr>
            </a:br>
            <a:r>
              <a:rPr lang="ru-RU" sz="4400" dirty="0">
                <a:solidFill>
                  <a:srgbClr val="0070C0"/>
                </a:solidFill>
                <a:cs typeface="Adobe Arabic" pitchFamily="18" charset="-78"/>
              </a:rPr>
              <a:t>А когда наоборот - плохо.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81865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400" dirty="0"/>
              <a:t>Слышишь, как звенят </a:t>
            </a:r>
            <a:br>
              <a:rPr lang="ru-RU" sz="4400" dirty="0"/>
            </a:br>
            <a:r>
              <a:rPr lang="ru-RU" sz="4400" dirty="0"/>
              <a:t>В небе высоко </a:t>
            </a:r>
            <a:br>
              <a:rPr lang="ru-RU" sz="4400" dirty="0"/>
            </a:br>
            <a:r>
              <a:rPr lang="ru-RU" sz="4400" dirty="0"/>
              <a:t>Солнечных лучей струны.</a:t>
            </a:r>
            <a:br>
              <a:rPr lang="ru-RU" sz="4400" dirty="0"/>
            </a:br>
            <a:r>
              <a:rPr lang="ru-RU" sz="4400" dirty="0"/>
              <a:t>Если добрый ты,</a:t>
            </a:r>
            <a:br>
              <a:rPr lang="ru-RU" sz="4400" dirty="0"/>
            </a:br>
            <a:r>
              <a:rPr lang="ru-RU" sz="4400" dirty="0"/>
              <a:t>То всегда легко,</a:t>
            </a:r>
            <a:br>
              <a:rPr lang="ru-RU" sz="4400" dirty="0"/>
            </a:br>
            <a:r>
              <a:rPr lang="ru-RU" sz="4400" dirty="0"/>
              <a:t>А когда наоборот - трудно.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0640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317" y="0"/>
            <a:ext cx="9144000" cy="61653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effectLst/>
              </a:rPr>
              <a:t> </a:t>
            </a:r>
            <a:br>
              <a:rPr lang="ru-RU" sz="4400" dirty="0">
                <a:effectLst/>
              </a:rPr>
            </a:br>
            <a:r>
              <a:rPr lang="ru-RU" sz="4400" dirty="0">
                <a:effectLst/>
              </a:rPr>
              <a:t>С каждым поделись </a:t>
            </a:r>
            <a:br>
              <a:rPr lang="ru-RU" sz="4400" dirty="0">
                <a:effectLst/>
              </a:rPr>
            </a:br>
            <a:r>
              <a:rPr lang="ru-RU" sz="4400" dirty="0">
                <a:effectLst/>
              </a:rPr>
              <a:t>Радостью своей, </a:t>
            </a:r>
            <a:br>
              <a:rPr lang="ru-RU" sz="4400" dirty="0">
                <a:effectLst/>
              </a:rPr>
            </a:br>
            <a:r>
              <a:rPr lang="ru-RU" sz="4400" dirty="0">
                <a:effectLst/>
              </a:rPr>
              <a:t>Рассыпая смех звучно. </a:t>
            </a:r>
            <a:br>
              <a:rPr lang="ru-RU" sz="4400" dirty="0">
                <a:effectLst/>
              </a:rPr>
            </a:br>
            <a:r>
              <a:rPr lang="ru-RU" sz="4400" dirty="0">
                <a:effectLst/>
              </a:rPr>
              <a:t>Если песни петь,</a:t>
            </a:r>
            <a:br>
              <a:rPr lang="ru-RU" sz="4400" dirty="0">
                <a:effectLst/>
              </a:rPr>
            </a:br>
            <a:r>
              <a:rPr lang="ru-RU" sz="4400" dirty="0">
                <a:effectLst/>
              </a:rPr>
              <a:t>С ними веселей,</a:t>
            </a:r>
            <a:br>
              <a:rPr lang="ru-RU" sz="4400" dirty="0">
                <a:effectLst/>
              </a:rPr>
            </a:br>
            <a:r>
              <a:rPr lang="ru-RU" sz="4400" dirty="0">
                <a:effectLst/>
              </a:rPr>
              <a:t>А когда наоборот - скучно!</a:t>
            </a:r>
            <a:br>
              <a:rPr lang="ru-RU" sz="4400" dirty="0">
                <a:effectLst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71975524"/>
      </p:ext>
    </p:extLst>
  </p:cSld>
  <p:clrMapOvr>
    <a:masterClrMapping/>
  </p:clrMapOvr>
</p:sld>
</file>

<file path=ppt/theme/theme1.xml><?xml version="1.0" encoding="utf-8"?>
<a:theme xmlns:a="http://schemas.openxmlformats.org/drawingml/2006/main" name="TP102468838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1183CBC-92A9-49E1-82BE-5788414F9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TP102468838_template</Template>
  <TotalTime>5</TotalTime>
  <Words>6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TP102468838_template</vt:lpstr>
      <vt:lpstr>Дождик босиком По земле прошел,  Клены по плечам хлопал...  Если ясный день - это хорошо, А когда наоборот - плохо.</vt:lpstr>
      <vt:lpstr>Слышишь, как звенят  В небе высоко  Солнечных лучей струны. Если добрый ты, То всегда легко, А когда наоборот - трудно. </vt:lpstr>
      <vt:lpstr>  С каждым поделись  Радостью своей,  Рассыпая смех звучно.  Если песни петь, С ними веселей, А когда наоборот - скучно!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Дождик босиком По земле прошел,  Клены по плечам хлопал...  Если ясный день - это хорошо, А когда наоборот - плохо.</dc:title>
  <dc:creator>Home</dc:creator>
  <cp:lastModifiedBy>Home</cp:lastModifiedBy>
  <cp:revision>1</cp:revision>
  <dcterms:created xsi:type="dcterms:W3CDTF">2013-11-23T19:09:23Z</dcterms:created>
  <dcterms:modified xsi:type="dcterms:W3CDTF">2013-11-23T19:15:08Z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TC024688399991</vt:lpwstr>
  </property>
</Properties>
</file>