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5" r:id="rId3"/>
    <p:sldId id="266" r:id="rId4"/>
    <p:sldId id="267" r:id="rId5"/>
    <p:sldId id="256" r:id="rId6"/>
    <p:sldId id="258" r:id="rId7"/>
    <p:sldId id="260" r:id="rId8"/>
    <p:sldId id="259" r:id="rId9"/>
    <p:sldId id="257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700" autoAdjust="0"/>
  </p:normalViewPr>
  <p:slideViewPr>
    <p:cSldViewPr>
      <p:cViewPr varScale="1">
        <p:scale>
          <a:sx n="16" d="100"/>
          <a:sy n="16" d="100"/>
        </p:scale>
        <p:origin x="-102" y="-12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7445-6FB4-40D8-8592-0F43691224A2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FAB7-FD9B-487B-A2EA-F50BE3E5B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7445-6FB4-40D8-8592-0F43691224A2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FAB7-FD9B-487B-A2EA-F50BE3E5B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7445-6FB4-40D8-8592-0F43691224A2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FAB7-FD9B-487B-A2EA-F50BE3E5B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7445-6FB4-40D8-8592-0F43691224A2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FAB7-FD9B-487B-A2EA-F50BE3E5B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7445-6FB4-40D8-8592-0F43691224A2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FAB7-FD9B-487B-A2EA-F50BE3E5B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7445-6FB4-40D8-8592-0F43691224A2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FAB7-FD9B-487B-A2EA-F50BE3E5B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7445-6FB4-40D8-8592-0F43691224A2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FAB7-FD9B-487B-A2EA-F50BE3E5B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7445-6FB4-40D8-8592-0F43691224A2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FAB7-FD9B-487B-A2EA-F50BE3E5B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7445-6FB4-40D8-8592-0F43691224A2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FAB7-FD9B-487B-A2EA-F50BE3E5B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7445-6FB4-40D8-8592-0F43691224A2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FAB7-FD9B-487B-A2EA-F50BE3E5B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77445-6FB4-40D8-8592-0F43691224A2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BFAB7-FD9B-487B-A2EA-F50BE3E5B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77445-6FB4-40D8-8592-0F43691224A2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BFAB7-FD9B-487B-A2EA-F50BE3E5B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namaste.org.ua/images/photoalbum/album_25/10_t2.jpg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900igr.net/datai/okruzhajuschij-mir/Komnatnye-rastenija-urok/0002-002-Solnechnyj-svet-Teplo-Voda-Pochva.pn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stat8.blog.ru/lr/090c661a161da8056e1efd43cddd4a6e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toffy.com.ua/content/images/thumbs/0002632__.jpe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reen-pik.ru/image/news/115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img_url=http://postroyforum.ru/photo/251337622832.jpg&amp;iorient=&amp;ih=&amp;icolor=&amp;site=&amp;text=%D1%8D%D1%82%D0%B0%D0%BF%D1%8B%20%D1%80%D0%BE%D1%81%D1%82%D0%B0%20%D0%BE%D0%B3%D1%83%D1%80%D1%86%D0%B0&amp;iw=&amp;wp=&amp;pos=23&amp;recent=&amp;type=&amp;isize=&amp;rpt=simage&amp;itype=&amp;nojs=1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f1.foto.rambler.ru/preview/r/668x501/449910c9-b041-c6ad-9190-45e921d3a800/IMG_1114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prv0.lori-images.net/tsvetuschii-ogurets-0000670704-preview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g-fotki.yandex.ru/get/5100/filippovata57.7/0_3c162_36a1f284_X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namaste.org.ua/images/photoalbum/album_25/10_t2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namaste.org.ua/images/photoalbum/album_25/10_t2.jpg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0063" y="665018"/>
            <a:ext cx="7383874" cy="5527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900igr.net/datai/okruzhajuschij-mir/Komnatnye-rastenija-urok/0002-002-Solnechnyj-svet-Teplo-Voda-Pochv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622" y="357166"/>
            <a:ext cx="8302382" cy="621510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stat8.blog.ru/lr/090c661a161da8056e1efd43cddd4a6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816" y="476672"/>
            <a:ext cx="8493990" cy="583264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toffy.com.ua/content/images/thumbs/0002632__.jpe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357166"/>
            <a:ext cx="6024578" cy="602457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green-pik.ru/image/news/115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3061"/>
            <a:ext cx="8079513" cy="6048267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7-tub-ru.yandex.net/i?id=233600696-07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88" y="103909"/>
            <a:ext cx="9041823" cy="6650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5-tub-ru.yandex.net/i?id=207813970-05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5" y="505690"/>
            <a:ext cx="8515350" cy="5846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8-tub-ru.yandex.net/i?id=227879468-30-72&amp;n=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725" y="-2410691"/>
            <a:ext cx="8210550" cy="11679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://im7-tub-ru.yandex.net/i?id=513994839-02-72&amp;n=21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053" y="173181"/>
            <a:ext cx="8661894" cy="65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f1.foto.rambler.ru/preview/r/668x501/449910c9-b041-c6ad-9190-45e921d3a800/IMG_1114.jpg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85728"/>
            <a:ext cx="8286807" cy="6103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prv0.lori-images.net/tsvetuschii-ogurets-0000670704-preview.jpg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85728"/>
            <a:ext cx="8467172" cy="659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g-fotki.yandex.ru/get/5100/filippovata57.7/0_3c162_36a1f284_XL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571479"/>
            <a:ext cx="8049250" cy="59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www.namaste.org.ua/images/photoalbum/album_25/10_t2.jpg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0063" y="665018"/>
            <a:ext cx="7383874" cy="5527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0</Words>
  <Application>Microsoft Office PowerPoint</Application>
  <PresentationFormat>Экран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11</cp:revision>
  <dcterms:created xsi:type="dcterms:W3CDTF">2013-03-13T12:29:52Z</dcterms:created>
  <dcterms:modified xsi:type="dcterms:W3CDTF">2013-10-15T12:39:23Z</dcterms:modified>
</cp:coreProperties>
</file>