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5F4E-A47C-4C49-AB2C-088193B44B6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5DA7E-B516-41D0-89C9-1D7D2E6A55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" b="1" dirty="0" smtClean="0"/>
              <a:t>Март</a:t>
            </a:r>
            <a:endParaRPr lang="ru-RU" sz="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19E8D-87B8-4848-8D57-62F1989B8D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19E8D-87B8-4848-8D57-62F1989B8D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6254-3969-4C63-8A91-0C7615F81A96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1655-001E-4B22-884A-3D6DFACFA5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417" t="18000" r="6635" b="10487"/>
          <a:stretch>
            <a:fillRect/>
          </a:stretch>
        </p:blipFill>
        <p:spPr bwMode="auto">
          <a:xfrm>
            <a:off x="0" y="1817440"/>
            <a:ext cx="40324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Перспективный план по занятию </a:t>
            </a:r>
            <a:r>
              <a:rPr lang="ru-RU" dirty="0" err="1" smtClean="0"/>
              <a:t>квиллингом</a:t>
            </a:r>
            <a:r>
              <a:rPr lang="ru-RU" dirty="0" smtClean="0"/>
              <a:t> подготовительная группа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009" t="4720" r="3744" b="16617"/>
          <a:stretch>
            <a:fillRect/>
          </a:stretch>
        </p:blipFill>
        <p:spPr bwMode="auto">
          <a:xfrm>
            <a:off x="4716016" y="1484784"/>
            <a:ext cx="414697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23541" t="29187" r="28580" b="41275"/>
          <a:stretch>
            <a:fillRect/>
          </a:stretch>
        </p:blipFill>
        <p:spPr bwMode="auto">
          <a:xfrm>
            <a:off x="6804248" y="5013176"/>
            <a:ext cx="23397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972" t="6763" r="5190" b="8444"/>
          <a:stretch>
            <a:fillRect/>
          </a:stretch>
        </p:blipFill>
        <p:spPr bwMode="auto">
          <a:xfrm>
            <a:off x="0" y="881336"/>
            <a:ext cx="4176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417" t="4720" r="5190" b="12530"/>
          <a:stretch>
            <a:fillRect/>
          </a:stretch>
        </p:blipFill>
        <p:spPr bwMode="auto">
          <a:xfrm>
            <a:off x="4860032" y="1025352"/>
            <a:ext cx="41044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1564" t="5497" r="3152" b="11120"/>
          <a:stretch>
            <a:fillRect/>
          </a:stretch>
        </p:blipFill>
        <p:spPr bwMode="auto">
          <a:xfrm>
            <a:off x="0" y="980728"/>
            <a:ext cx="424847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l="12417" t="4720" r="5190" b="18660"/>
          <a:stretch>
            <a:fillRect/>
          </a:stretch>
        </p:blipFill>
        <p:spPr bwMode="auto">
          <a:xfrm>
            <a:off x="4788024" y="1340768"/>
            <a:ext cx="41044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908720"/>
            <a:ext cx="4924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/>
              <a:t>Март</a:t>
            </a:r>
            <a:endParaRPr lang="ru-RU" sz="105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l="12417" t="6071" r="5190" b="51021"/>
          <a:stretch>
            <a:fillRect/>
          </a:stretch>
        </p:blipFill>
        <p:spPr bwMode="auto">
          <a:xfrm>
            <a:off x="0" y="548680"/>
            <a:ext cx="50040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12417" t="47957" r="5190" b="13222"/>
          <a:stretch>
            <a:fillRect/>
          </a:stretch>
        </p:blipFill>
        <p:spPr bwMode="auto">
          <a:xfrm>
            <a:off x="4788024" y="404664"/>
            <a:ext cx="4355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Экран (4:3)</PresentationFormat>
  <Paragraphs>5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2015-03-01T10:57:31Z</dcterms:created>
  <dcterms:modified xsi:type="dcterms:W3CDTF">2015-03-01T11:05:03Z</dcterms:modified>
</cp:coreProperties>
</file>