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3DC8-A3ED-4394-957B-F40C243936B6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6D93B-9335-421B-AE4F-2E4E932874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январь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19E8D-87B8-4848-8D57-62F1989B8DE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Апрель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19E8D-87B8-4848-8D57-62F1989B8DE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19E8D-87B8-4848-8D57-62F1989B8DE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233E2-9AD4-4B37-96B2-8CDDE7D6D49B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23B26-E897-4780-9453-CBE48A626C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1890" t="11550" b="9051"/>
          <a:stretch>
            <a:fillRect/>
          </a:stretch>
        </p:blipFill>
        <p:spPr bwMode="auto">
          <a:xfrm>
            <a:off x="0" y="764704"/>
            <a:ext cx="4788024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12558" t="3698" r="5049" b="11509"/>
          <a:stretch>
            <a:fillRect/>
          </a:stretch>
        </p:blipFill>
        <p:spPr bwMode="auto">
          <a:xfrm>
            <a:off x="4788024" y="692696"/>
            <a:ext cx="435597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67744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Перспективный план по занятию </a:t>
            </a:r>
            <a:r>
              <a:rPr lang="ru-RU" dirty="0" err="1" smtClean="0"/>
              <a:t>квиллингом</a:t>
            </a:r>
            <a:r>
              <a:rPr lang="ru-RU" dirty="0" smtClean="0"/>
              <a:t> старшая группа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2417" t="4720" r="6635" b="10487"/>
          <a:stretch>
            <a:fillRect/>
          </a:stretch>
        </p:blipFill>
        <p:spPr bwMode="auto">
          <a:xfrm>
            <a:off x="0" y="881336"/>
            <a:ext cx="403244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12418" t="4720" r="3744" b="10098"/>
          <a:stretch>
            <a:fillRect/>
          </a:stretch>
        </p:blipFill>
        <p:spPr bwMode="auto">
          <a:xfrm>
            <a:off x="4967536" y="665312"/>
            <a:ext cx="4176464" cy="600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12417" r="5190" b="18660"/>
          <a:stretch>
            <a:fillRect/>
          </a:stretch>
        </p:blipFill>
        <p:spPr bwMode="auto">
          <a:xfrm>
            <a:off x="0" y="692696"/>
            <a:ext cx="4104456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43608" y="404664"/>
            <a:ext cx="86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январь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l="11113" r="3603" b="10487"/>
          <a:stretch>
            <a:fillRect/>
          </a:stretch>
        </p:blipFill>
        <p:spPr bwMode="auto">
          <a:xfrm>
            <a:off x="4895528" y="548680"/>
            <a:ext cx="4248472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32240" y="332656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февраль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l="12276" t="6738" r="5331" b="19682"/>
          <a:stretch>
            <a:fillRect/>
          </a:stretch>
        </p:blipFill>
        <p:spPr bwMode="auto">
          <a:xfrm>
            <a:off x="0" y="476672"/>
            <a:ext cx="4644008" cy="550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35696" y="0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арт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l="12417" t="5741" r="5190" b="17638"/>
          <a:stretch>
            <a:fillRect/>
          </a:stretch>
        </p:blipFill>
        <p:spPr bwMode="auto">
          <a:xfrm>
            <a:off x="4644008" y="548680"/>
            <a:ext cx="4499992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588224" y="0"/>
            <a:ext cx="897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Апрель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l="12417" t="5741" r="3744" b="15595"/>
          <a:stretch>
            <a:fillRect/>
          </a:stretch>
        </p:blipFill>
        <p:spPr bwMode="auto">
          <a:xfrm>
            <a:off x="971600" y="260648"/>
            <a:ext cx="770485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188640"/>
            <a:ext cx="6174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Май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Экран (4:3)</PresentationFormat>
  <Paragraphs>12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2015-03-01T10:59:26Z</dcterms:created>
  <dcterms:modified xsi:type="dcterms:W3CDTF">2015-03-01T11:03:39Z</dcterms:modified>
</cp:coreProperties>
</file>