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348" r:id="rId2"/>
    <p:sldId id="325" r:id="rId3"/>
    <p:sldId id="329" r:id="rId4"/>
    <p:sldId id="324" r:id="rId5"/>
    <p:sldId id="330" r:id="rId6"/>
    <p:sldId id="332" r:id="rId7"/>
    <p:sldId id="333" r:id="rId8"/>
    <p:sldId id="260" r:id="rId9"/>
    <p:sldId id="298" r:id="rId10"/>
    <p:sldId id="339" r:id="rId11"/>
    <p:sldId id="334" r:id="rId12"/>
    <p:sldId id="335" r:id="rId13"/>
    <p:sldId id="336" r:id="rId14"/>
    <p:sldId id="337" r:id="rId15"/>
    <p:sldId id="338" r:id="rId16"/>
    <p:sldId id="340" r:id="rId17"/>
    <p:sldId id="343" r:id="rId18"/>
    <p:sldId id="342" r:id="rId19"/>
    <p:sldId id="347" r:id="rId20"/>
    <p:sldId id="32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26" autoAdjust="0"/>
    <p:restoredTop sz="98746" autoAdjust="0"/>
  </p:normalViewPr>
  <p:slideViewPr>
    <p:cSldViewPr>
      <p:cViewPr>
        <p:scale>
          <a:sx n="64" d="100"/>
          <a:sy n="64" d="100"/>
        </p:scale>
        <p:origin x="-3006" y="-1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52806-FF07-498F-A7DA-1C46ADF7106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7C14E-E3F3-4300-BFA0-81814269F1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7793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C14E-E3F3-4300-BFA0-81814269F1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C14E-E3F3-4300-BFA0-81814269F1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C14E-E3F3-4300-BFA0-81814269F1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C14E-E3F3-4300-BFA0-81814269F1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C14E-E3F3-4300-BFA0-81814269F1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C14E-E3F3-4300-BFA0-81814269F1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C14E-E3F3-4300-BFA0-81814269F1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C14E-E3F3-4300-BFA0-81814269F1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C14E-E3F3-4300-BFA0-81814269F1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C14E-E3F3-4300-BFA0-81814269F1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C14E-E3F3-4300-BFA0-81814269F1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C14E-E3F3-4300-BFA0-81814269F1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C14E-E3F3-4300-BFA0-81814269F1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C14E-E3F3-4300-BFA0-81814269F1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C14E-E3F3-4300-BFA0-81814269F1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C14E-E3F3-4300-BFA0-81814269F1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C14E-E3F3-4300-BFA0-81814269F1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C14E-E3F3-4300-BFA0-81814269F1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C14E-E3F3-4300-BFA0-81814269F1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5980-23CA-4813-B8A4-6D2CBF6A554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E30F-64CA-4AEE-B72C-7E7376D99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5980-23CA-4813-B8A4-6D2CBF6A554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E30F-64CA-4AEE-B72C-7E7376D99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5980-23CA-4813-B8A4-6D2CBF6A554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E30F-64CA-4AEE-B72C-7E7376D99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5980-23CA-4813-B8A4-6D2CBF6A554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E30F-64CA-4AEE-B72C-7E7376D99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5980-23CA-4813-B8A4-6D2CBF6A554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E30F-64CA-4AEE-B72C-7E7376D99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5980-23CA-4813-B8A4-6D2CBF6A554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E30F-64CA-4AEE-B72C-7E7376D99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5980-23CA-4813-B8A4-6D2CBF6A554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E30F-64CA-4AEE-B72C-7E7376D99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5980-23CA-4813-B8A4-6D2CBF6A554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E30F-64CA-4AEE-B72C-7E7376D99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5980-23CA-4813-B8A4-6D2CBF6A554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E30F-64CA-4AEE-B72C-7E7376D99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5980-23CA-4813-B8A4-6D2CBF6A554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E30F-64CA-4AEE-B72C-7E7376D99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5980-23CA-4813-B8A4-6D2CBF6A554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E30F-64CA-4AEE-B72C-7E7376D99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F5980-23CA-4813-B8A4-6D2CBF6A554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1E30F-64CA-4AEE-B72C-7E7376D99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plit dir="in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ssionforum.ru/forum/index.php?PHPSESSID=pg1eqjsjcu0029a80sr51gn9g7&amp;topic=115.0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" TargetMode="External"/><Relationship Id="rId5" Type="http://schemas.openxmlformats.org/officeDocument/2006/relationships/hyperlink" Target="http://www.omsb.ru/node/1298" TargetMode="External"/><Relationship Id="rId4" Type="http://schemas.openxmlformats.org/officeDocument/2006/relationships/hyperlink" Target="http://www.inmoment.ru/beauty/health/plastic-utensils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роизводство посуды пласт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Georgia" pitchFamily="18" charset="0"/>
              </a:rPr>
              <a:t>                                 </a:t>
            </a:r>
          </a:p>
          <a:p>
            <a:pPr algn="ctr"/>
            <a:r>
              <a:rPr lang="ru-RU" dirty="0" err="1" smtClean="0">
                <a:latin typeface="Georgia" pitchFamily="18" charset="0"/>
              </a:rPr>
              <a:t>Государственныое</a:t>
            </a:r>
            <a:r>
              <a:rPr lang="ru-RU" dirty="0" smtClean="0">
                <a:latin typeface="Georgia" pitchFamily="18" charset="0"/>
              </a:rPr>
              <a:t>  бюджетное  дошкольное образовательное учреждение </a:t>
            </a:r>
          </a:p>
          <a:p>
            <a:pPr algn="ctr"/>
            <a:r>
              <a:rPr lang="ru-RU" dirty="0" smtClean="0">
                <a:latin typeface="Georgia" pitchFamily="18" charset="0"/>
              </a:rPr>
              <a:t>детский сад № 32  комбинированного вида</a:t>
            </a:r>
          </a:p>
          <a:p>
            <a:pPr algn="ctr"/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Петродворцового</a:t>
            </a:r>
            <a:r>
              <a:rPr lang="ru-RU" dirty="0" smtClean="0">
                <a:latin typeface="Georgia" pitchFamily="18" charset="0"/>
              </a:rPr>
              <a:t> района Санкт-Петербурга</a:t>
            </a:r>
          </a:p>
          <a:p>
            <a:endParaRPr lang="ru-RU" dirty="0" smtClean="0">
              <a:latin typeface="Georgia" pitchFamily="18" charset="0"/>
            </a:endParaRPr>
          </a:p>
          <a:p>
            <a:endParaRPr lang="ru-RU" dirty="0" smtClean="0">
              <a:latin typeface="Georgia" pitchFamily="18" charset="0"/>
            </a:endParaRPr>
          </a:p>
          <a:p>
            <a:endParaRPr lang="ru-RU" dirty="0" smtClean="0"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                         </a:t>
            </a:r>
          </a:p>
          <a:p>
            <a:pPr algn="ctr"/>
            <a:r>
              <a:rPr lang="ru-RU" dirty="0" smtClean="0">
                <a:latin typeface="Georgia" pitchFamily="18" charset="0"/>
              </a:rPr>
              <a:t>                   </a:t>
            </a:r>
            <a:r>
              <a:rPr lang="ru-RU" sz="2400" b="1" dirty="0" smtClean="0">
                <a:latin typeface="Georgia" pitchFamily="18" charset="0"/>
              </a:rPr>
              <a:t>Мастер – класс  для педагогов</a:t>
            </a:r>
            <a:br>
              <a:rPr lang="ru-RU" sz="2400" b="1" dirty="0" smtClean="0">
                <a:latin typeface="Georgia" pitchFamily="18" charset="0"/>
              </a:rPr>
            </a:br>
            <a:r>
              <a:rPr lang="ru-RU" sz="2400" b="1" dirty="0" smtClean="0">
                <a:latin typeface="Georgia" pitchFamily="18" charset="0"/>
              </a:rPr>
              <a:t>        «Волшебные тарелочки»</a:t>
            </a:r>
            <a:br>
              <a:rPr lang="ru-RU" sz="2400" b="1" dirty="0" smtClean="0">
                <a:latin typeface="Georgia" pitchFamily="18" charset="0"/>
              </a:rPr>
            </a:br>
            <a:r>
              <a:rPr lang="ru-RU" sz="2400" b="1" dirty="0" smtClean="0">
                <a:latin typeface="Georgia" pitchFamily="18" charset="0"/>
              </a:rPr>
              <a:t/>
            </a:r>
            <a:br>
              <a:rPr lang="ru-RU" sz="2400" b="1" dirty="0" smtClean="0">
                <a:latin typeface="Georgia" pitchFamily="18" charset="0"/>
              </a:rPr>
            </a:br>
            <a:r>
              <a:rPr lang="ru-RU" sz="2400" b="1" dirty="0" smtClean="0">
                <a:latin typeface="Georgia" pitchFamily="18" charset="0"/>
              </a:rPr>
              <a:t>                                          </a:t>
            </a:r>
          </a:p>
          <a:p>
            <a:r>
              <a:rPr lang="ru-RU" sz="2400" b="1" dirty="0" smtClean="0">
                <a:latin typeface="Georgia" pitchFamily="18" charset="0"/>
              </a:rPr>
              <a:t>                                                            </a:t>
            </a:r>
          </a:p>
          <a:p>
            <a:r>
              <a:rPr lang="ru-RU" sz="2400" b="1" dirty="0" smtClean="0">
                <a:latin typeface="Georgia" pitchFamily="18" charset="0"/>
              </a:rPr>
              <a:t>                                                             </a:t>
            </a:r>
            <a:r>
              <a:rPr lang="ru-RU" sz="2000" dirty="0" smtClean="0">
                <a:latin typeface="Georgia" pitchFamily="18" charset="0"/>
              </a:rPr>
              <a:t>Подготовила и составила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                                                                        воспитатель первой категории     </a:t>
            </a:r>
          </a:p>
          <a:p>
            <a:r>
              <a:rPr lang="ru-RU" sz="2000" dirty="0" smtClean="0">
                <a:latin typeface="Georgia" pitchFamily="18" charset="0"/>
              </a:rPr>
              <a:t>                                                                      Позднякова Лариса Анатольевна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/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                                  </a:t>
            </a:r>
          </a:p>
          <a:p>
            <a:r>
              <a:rPr lang="ru-RU" sz="2000" dirty="0" smtClean="0">
                <a:latin typeface="Georgia" pitchFamily="18" charset="0"/>
              </a:rPr>
              <a:t>                                     </a:t>
            </a:r>
          </a:p>
          <a:p>
            <a:r>
              <a:rPr lang="ru-RU" sz="2000" dirty="0" smtClean="0">
                <a:latin typeface="Georgia" pitchFamily="18" charset="0"/>
              </a:rPr>
              <a:t>                                             Санкт-Петербург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                                          Ломоносов   2012 год</a:t>
            </a:r>
          </a:p>
          <a:p>
            <a:endParaRPr lang="ru-RU" sz="2000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Georgia" pitchFamily="18" charset="0"/>
              </a:rPr>
              <a:t>                                 </a:t>
            </a:r>
          </a:p>
          <a:p>
            <a:pPr algn="ctr"/>
            <a:r>
              <a:rPr lang="ru-RU" dirty="0" err="1" smtClean="0">
                <a:latin typeface="Georgia" pitchFamily="18" charset="0"/>
              </a:rPr>
              <a:t>Государственныое</a:t>
            </a:r>
            <a:r>
              <a:rPr lang="ru-RU" dirty="0" smtClean="0">
                <a:latin typeface="Georgia" pitchFamily="18" charset="0"/>
              </a:rPr>
              <a:t>  бюджетное  дошкольное образовательное учреждение </a:t>
            </a:r>
          </a:p>
          <a:p>
            <a:pPr algn="ctr"/>
            <a:r>
              <a:rPr lang="ru-RU" dirty="0" smtClean="0">
                <a:latin typeface="Georgia" pitchFamily="18" charset="0"/>
              </a:rPr>
              <a:t>детский сад № 32  комбинированного вида</a:t>
            </a:r>
          </a:p>
          <a:p>
            <a:pPr algn="ctr"/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Петродворцового</a:t>
            </a:r>
            <a:r>
              <a:rPr lang="ru-RU" dirty="0" smtClean="0">
                <a:latin typeface="Georgia" pitchFamily="18" charset="0"/>
              </a:rPr>
              <a:t> района Санкт-Петербурга</a:t>
            </a:r>
          </a:p>
          <a:p>
            <a:endParaRPr lang="ru-RU" dirty="0" smtClean="0">
              <a:latin typeface="Georgia" pitchFamily="18" charset="0"/>
            </a:endParaRPr>
          </a:p>
          <a:p>
            <a:endParaRPr lang="ru-RU" dirty="0" smtClean="0">
              <a:latin typeface="Georgia" pitchFamily="18" charset="0"/>
            </a:endParaRPr>
          </a:p>
          <a:p>
            <a:endParaRPr lang="ru-RU" dirty="0" smtClean="0"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                         </a:t>
            </a:r>
          </a:p>
          <a:p>
            <a:pPr algn="ctr"/>
            <a:r>
              <a:rPr lang="ru-RU" dirty="0" smtClean="0">
                <a:latin typeface="Georgia" pitchFamily="18" charset="0"/>
              </a:rPr>
              <a:t>                   </a:t>
            </a:r>
            <a:r>
              <a:rPr lang="ru-RU" sz="2400" b="1" dirty="0" smtClean="0">
                <a:latin typeface="Georgia" pitchFamily="18" charset="0"/>
              </a:rPr>
              <a:t>Мастер – класс  для педагогов</a:t>
            </a:r>
            <a:br>
              <a:rPr lang="ru-RU" sz="2400" b="1" dirty="0" smtClean="0">
                <a:latin typeface="Georgia" pitchFamily="18" charset="0"/>
              </a:rPr>
            </a:br>
            <a:r>
              <a:rPr lang="ru-RU" sz="2400" b="1" dirty="0" smtClean="0">
                <a:latin typeface="Georgia" pitchFamily="18" charset="0"/>
              </a:rPr>
              <a:t>        «Волшебные тарелочки»</a:t>
            </a:r>
            <a:br>
              <a:rPr lang="ru-RU" sz="2400" b="1" dirty="0" smtClean="0">
                <a:latin typeface="Georgia" pitchFamily="18" charset="0"/>
              </a:rPr>
            </a:br>
            <a:r>
              <a:rPr lang="ru-RU" sz="2400" b="1" dirty="0" smtClean="0">
                <a:latin typeface="Georgia" pitchFamily="18" charset="0"/>
              </a:rPr>
              <a:t/>
            </a:r>
            <a:br>
              <a:rPr lang="ru-RU" sz="2400" b="1" dirty="0" smtClean="0">
                <a:latin typeface="Georgia" pitchFamily="18" charset="0"/>
              </a:rPr>
            </a:br>
            <a:r>
              <a:rPr lang="ru-RU" sz="2400" b="1" dirty="0" smtClean="0">
                <a:latin typeface="Georgia" pitchFamily="18" charset="0"/>
              </a:rPr>
              <a:t>                                          </a:t>
            </a:r>
          </a:p>
          <a:p>
            <a:r>
              <a:rPr lang="ru-RU" sz="2400" b="1" dirty="0" smtClean="0">
                <a:latin typeface="Georgia" pitchFamily="18" charset="0"/>
              </a:rPr>
              <a:t>                                                            </a:t>
            </a:r>
          </a:p>
          <a:p>
            <a:r>
              <a:rPr lang="ru-RU" sz="2400" b="1" dirty="0" smtClean="0">
                <a:latin typeface="Georgia" pitchFamily="18" charset="0"/>
              </a:rPr>
              <a:t>                                                             </a:t>
            </a:r>
            <a:r>
              <a:rPr lang="ru-RU" sz="2000" dirty="0" smtClean="0">
                <a:latin typeface="Georgia" pitchFamily="18" charset="0"/>
              </a:rPr>
              <a:t>Подготовила и составила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                                                                        воспитатель первой категории     </a:t>
            </a:r>
          </a:p>
          <a:p>
            <a:r>
              <a:rPr lang="ru-RU" sz="2000" dirty="0" smtClean="0">
                <a:latin typeface="Georgia" pitchFamily="18" charset="0"/>
              </a:rPr>
              <a:t>                                                                      Позднякова Лариса Анатольевна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/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                                  </a:t>
            </a:r>
          </a:p>
          <a:p>
            <a:r>
              <a:rPr lang="ru-RU" sz="2000" dirty="0" smtClean="0">
                <a:latin typeface="Georgia" pitchFamily="18" charset="0"/>
              </a:rPr>
              <a:t>                                     </a:t>
            </a:r>
          </a:p>
          <a:p>
            <a:r>
              <a:rPr lang="ru-RU" sz="2000" dirty="0" smtClean="0">
                <a:latin typeface="Georgia" pitchFamily="18" charset="0"/>
              </a:rPr>
              <a:t>                                            Санкт-Петербург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                                          Ломоносов   2012 год</a:t>
            </a:r>
          </a:p>
          <a:p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14356"/>
            <a:ext cx="678661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Georgia" pitchFamily="18" charset="0"/>
              </a:rPr>
              <a:t>   </a:t>
            </a:r>
            <a:r>
              <a:rPr lang="ru-RU" sz="3200" b="1" i="1" dirty="0" smtClean="0">
                <a:latin typeface="Georgia" pitchFamily="18" charset="0"/>
              </a:rPr>
              <a:t>          Лошадка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Georgia" pitchFamily="18" charset="0"/>
              </a:rPr>
              <a:t>Неваляшка  « Лошадка» -- двусторонняя.  Это  значит, что украшать  силуэты  лошадки  нужно  с  двух  сторон.  С  такой  неваляшкой  можно  играть  и  рассматривать  ее с  двух  сторон.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3500438"/>
            <a:ext cx="721523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            Вам  понадобятся</a:t>
            </a:r>
            <a:r>
              <a:rPr lang="ru-RU" dirty="0" smtClean="0">
                <a:latin typeface="Georgia" pitchFamily="18" charset="0"/>
              </a:rPr>
              <a:t>: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/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Белая  одноразовая  тарелка,  полоски  </a:t>
            </a:r>
            <a:r>
              <a:rPr lang="ru-RU" dirty="0" err="1" smtClean="0">
                <a:latin typeface="Georgia" pitchFamily="18" charset="0"/>
              </a:rPr>
              <a:t>гафрированной</a:t>
            </a:r>
            <a:r>
              <a:rPr lang="ru-RU" dirty="0" smtClean="0">
                <a:latin typeface="Georgia" pitchFamily="18" charset="0"/>
              </a:rPr>
              <a:t>  бумаги  зеленого  цвета,  бумага  </a:t>
            </a:r>
            <a:r>
              <a:rPr lang="ru-RU" dirty="0" err="1" smtClean="0">
                <a:latin typeface="Georgia" pitchFamily="18" charset="0"/>
              </a:rPr>
              <a:t>розового</a:t>
            </a:r>
            <a:r>
              <a:rPr lang="ru-RU" dirty="0" smtClean="0">
                <a:latin typeface="Georgia" pitchFamily="18" charset="0"/>
              </a:rPr>
              <a:t>,  желтого,  белого  цвета,  черный  фломастер, золотая  тесьма,  белое  кружево, клей-карандаш, клей ПВА,  ножницы.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разные папки\Мои рисунки\Безымянный.bmp"/>
          <p:cNvPicPr>
            <a:picLocks noChangeAspect="1" noChangeArrowheads="1"/>
          </p:cNvPicPr>
          <p:nvPr/>
        </p:nvPicPr>
        <p:blipFill>
          <a:blip r:embed="rId3" cstate="print"/>
          <a:srcRect l="13663" t="14128" r="34613" b="27898"/>
          <a:stretch>
            <a:fillRect/>
          </a:stretch>
        </p:blipFill>
        <p:spPr bwMode="auto">
          <a:xfrm>
            <a:off x="1714480" y="357166"/>
            <a:ext cx="5357850" cy="520477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5786454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1</a:t>
            </a:r>
            <a:r>
              <a:rPr lang="ru-RU" dirty="0" smtClean="0">
                <a:latin typeface="Georgia" pitchFamily="18" charset="0"/>
              </a:rPr>
              <a:t>. Внутри  тарелки  вырезать  круг  диаметром 12 см.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Рабочий стол\разные папки\Мои рисунки\Безымянный.bm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85852" y="142852"/>
            <a:ext cx="6191250" cy="53530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5500702"/>
            <a:ext cx="7929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2</a:t>
            </a:r>
            <a:r>
              <a:rPr lang="ru-RU" dirty="0" smtClean="0">
                <a:latin typeface="Georgia" pitchFamily="18" charset="0"/>
              </a:rPr>
              <a:t>. Края тарелки  оклеить  зелеными  </a:t>
            </a:r>
            <a:r>
              <a:rPr lang="ru-RU" dirty="0" err="1" smtClean="0">
                <a:latin typeface="Georgia" pitchFamily="18" charset="0"/>
              </a:rPr>
              <a:t>гафрированными</a:t>
            </a:r>
            <a:r>
              <a:rPr lang="ru-RU" dirty="0" smtClean="0">
                <a:latin typeface="Georgia" pitchFamily="18" charset="0"/>
              </a:rPr>
              <a:t>  полосками. Для  этого  поверхность  тарелки  смажьте  с  двух  сторон  клеем-карандашом,  обмотайте  полосками.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Рабочий стол\разные папки\Мои рисунки\Безымянный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285728"/>
            <a:ext cx="4605349" cy="446247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4857760"/>
            <a:ext cx="8286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3</a:t>
            </a:r>
            <a:r>
              <a:rPr lang="ru-RU" dirty="0" smtClean="0">
                <a:latin typeface="Georgia" pitchFamily="18" charset="0"/>
              </a:rPr>
              <a:t>. Сложите  вырезанную  часть  тарелки  пополам   --  это  будет  основание   для  неваляшки</a:t>
            </a:r>
            <a:r>
              <a:rPr lang="ru-RU" i="1" dirty="0" smtClean="0">
                <a:latin typeface="Georgia" pitchFamily="18" charset="0"/>
              </a:rPr>
              <a:t>.</a:t>
            </a:r>
            <a:br>
              <a:rPr lang="ru-RU" i="1" dirty="0" smtClean="0">
                <a:latin typeface="Georgia" pitchFamily="18" charset="0"/>
              </a:rPr>
            </a:br>
            <a:endParaRPr lang="ru-RU" i="1" dirty="0" smtClean="0">
              <a:latin typeface="Georgia" pitchFamily="18" charset="0"/>
            </a:endParaRPr>
          </a:p>
          <a:p>
            <a:r>
              <a:rPr lang="ru-RU" b="1" dirty="0" smtClean="0">
                <a:latin typeface="Georgia" pitchFamily="18" charset="0"/>
              </a:rPr>
              <a:t>4. </a:t>
            </a:r>
            <a:r>
              <a:rPr lang="ru-RU" dirty="0" smtClean="0">
                <a:latin typeface="Georgia" pitchFamily="18" charset="0"/>
              </a:rPr>
              <a:t>Из  бумаги  белого  и  желтого  цвета  вырежьте  силуэты  цветов  и  серединки  для  цветов.  Приклейте  цветы  на  зеленое  основание  неваляшки.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Рабочий стол\разные папки\Мои рисунки\Безымянный.bmp"/>
          <p:cNvPicPr>
            <a:picLocks noChangeAspect="1" noChangeArrowheads="1"/>
          </p:cNvPicPr>
          <p:nvPr/>
        </p:nvPicPr>
        <p:blipFill>
          <a:blip r:embed="rId3" cstate="print"/>
          <a:srcRect b="19306"/>
          <a:stretch>
            <a:fillRect/>
          </a:stretch>
        </p:blipFill>
        <p:spPr bwMode="auto">
          <a:xfrm>
            <a:off x="1643043" y="285728"/>
            <a:ext cx="5233214" cy="384283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4214818"/>
            <a:ext cx="87154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5</a:t>
            </a:r>
            <a:r>
              <a:rPr lang="ru-RU" dirty="0" smtClean="0">
                <a:latin typeface="Georgia" pitchFamily="18" charset="0"/>
              </a:rPr>
              <a:t>. Из  </a:t>
            </a:r>
            <a:r>
              <a:rPr lang="ru-RU" dirty="0" err="1" smtClean="0">
                <a:latin typeface="Georgia" pitchFamily="18" charset="0"/>
              </a:rPr>
              <a:t>розовой</a:t>
            </a:r>
            <a:r>
              <a:rPr lang="ru-RU" dirty="0" smtClean="0">
                <a:latin typeface="Georgia" pitchFamily="18" charset="0"/>
              </a:rPr>
              <a:t>  бумаги  вырежьте  два  силуэта  лошадки.  Из  желтой  бумаги  вырежьте  детали  хвоста  и  гривы.  Из  белой  бумаги  вырежьте  кружочки,  приклейте  на  силуэт  лошад</a:t>
            </a:r>
            <a:r>
              <a:rPr lang="ru-RU" dirty="0" smtClean="0"/>
              <a:t>ки.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smtClean="0">
                <a:latin typeface="Georgia" pitchFamily="18" charset="0"/>
              </a:rPr>
              <a:t>6.</a:t>
            </a:r>
            <a:r>
              <a:rPr lang="ru-RU" dirty="0" smtClean="0">
                <a:latin typeface="Georgia" pitchFamily="18" charset="0"/>
              </a:rPr>
              <a:t> Верхнюю  часть  одного  силуэта  лошадки  смажьте  клеем  ПВА, приложите  второй  силуэт.  Подождите,  пока  высохнет  клей.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7</a:t>
            </a:r>
            <a:r>
              <a:rPr lang="ru-RU" dirty="0" smtClean="0"/>
              <a:t> </a:t>
            </a:r>
            <a:r>
              <a:rPr lang="ru-RU" dirty="0" smtClean="0">
                <a:latin typeface="Georgia" pitchFamily="18" charset="0"/>
              </a:rPr>
              <a:t>Белое  кружево  разрежьте  на  две  половинки – это  седло  для  лошадки.  Черным  фломастером  нарисуйте  глазки,  копыта.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Рабочий стол\разные папки\Мои рисунки\Безымянный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14290"/>
            <a:ext cx="6093890" cy="471490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5143512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8.</a:t>
            </a:r>
            <a:r>
              <a:rPr lang="ru-RU" dirty="0" smtClean="0">
                <a:latin typeface="Georgia" pitchFamily="18" charset="0"/>
              </a:rPr>
              <a:t> Из  золотой  тесьмы  составьте  уздечку  и  поводья,  закрепите  клеем  ПВА.</a:t>
            </a:r>
            <a:br>
              <a:rPr lang="ru-RU" dirty="0" smtClean="0">
                <a:latin typeface="Georgia" pitchFamily="18" charset="0"/>
              </a:rPr>
            </a:br>
            <a:endParaRPr lang="ru-RU" dirty="0" smtClean="0">
              <a:latin typeface="Georgia" pitchFamily="18" charset="0"/>
            </a:endParaRPr>
          </a:p>
          <a:p>
            <a:r>
              <a:rPr lang="ru-RU" b="1" dirty="0" smtClean="0">
                <a:latin typeface="Georgia" pitchFamily="18" charset="0"/>
              </a:rPr>
              <a:t>9.</a:t>
            </a:r>
            <a:r>
              <a:rPr lang="ru-RU" dirty="0" smtClean="0">
                <a:latin typeface="Georgia" pitchFamily="18" charset="0"/>
              </a:rPr>
              <a:t> Объемный  силуэт  лошадки  закрепите  на  основании  тарелки</a:t>
            </a:r>
            <a:endParaRPr lang="en-US" dirty="0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разные папки\Мои рисунки\Безымянный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1285860"/>
            <a:ext cx="2000264" cy="414340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3108" y="428604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Georgia" pitchFamily="18" charset="0"/>
              </a:rPr>
              <a:t>Условные  обозначения</a:t>
            </a:r>
            <a:endParaRPr lang="en-US" sz="3200" b="1" i="1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9124" y="1928802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-- ножницы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00562" y="264318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приклеить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314324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-линия сгиба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357187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-согнуть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43438" y="421481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-приклеить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43438" y="478632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-нарисовать</a:t>
            </a:r>
            <a:endParaRPr lang="en-US" dirty="0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поделки из тарелок\IMG_684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поделки из тарелок\IMG_686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поделки из тарелок\IMG_686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" y="0"/>
            <a:ext cx="910830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28794" y="5786454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chemeClr val="bg1"/>
                </a:solidFill>
                <a:latin typeface="Georgia" pitchFamily="18" charset="0"/>
              </a:rPr>
              <a:t>Желаем  удачи</a:t>
            </a:r>
            <a:endParaRPr lang="en-US" sz="4000" b="1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роизводство посуды пласти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2132856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i="1" dirty="0" smtClean="0">
                <a:latin typeface="Georgia" pitchFamily="18" charset="0"/>
              </a:rPr>
              <a:t>  </a:t>
            </a:r>
            <a:r>
              <a:rPr lang="ru-RU" sz="8000" b="1" i="1" dirty="0" smtClean="0">
                <a:solidFill>
                  <a:schemeClr val="bg1"/>
                </a:solidFill>
                <a:latin typeface="Georgia" pitchFamily="18" charset="0"/>
              </a:rPr>
              <a:t>Волшебные</a:t>
            </a:r>
            <a:endParaRPr lang="ru-RU" sz="8000" b="1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3429000"/>
            <a:ext cx="6552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i="1" dirty="0" smtClean="0">
                <a:solidFill>
                  <a:schemeClr val="bg1"/>
                </a:solidFill>
                <a:latin typeface="Georgia" pitchFamily="18" charset="0"/>
              </a:rPr>
              <a:t>тарелочки</a:t>
            </a:r>
            <a:endParaRPr lang="ru-RU" sz="8000" b="1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   http://www.passionforum.ru/forum/index.php?PHPSESSID=pg1eqjsjcu0029a80sr51gn9g7&amp;topic=115.0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>
                <a:hlinkClick r:id="rId4"/>
              </a:rPr>
              <a:t>http</a:t>
            </a:r>
            <a:r>
              <a:rPr lang="ru-RU" dirty="0" smtClean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www.inmoment.ru</a:t>
            </a:r>
            <a:r>
              <a:rPr lang="ru-RU" dirty="0" smtClean="0">
                <a:hlinkClick r:id="rId4"/>
              </a:rPr>
              <a:t>/</a:t>
            </a:r>
            <a:r>
              <a:rPr lang="en-US" dirty="0" smtClean="0">
                <a:hlinkClick r:id="rId4"/>
              </a:rPr>
              <a:t>beauty</a:t>
            </a:r>
            <a:r>
              <a:rPr lang="ru-RU" dirty="0" smtClean="0">
                <a:hlinkClick r:id="rId4"/>
              </a:rPr>
              <a:t>/</a:t>
            </a:r>
            <a:r>
              <a:rPr lang="en-US" dirty="0" smtClean="0">
                <a:hlinkClick r:id="rId4"/>
              </a:rPr>
              <a:t>health</a:t>
            </a:r>
            <a:r>
              <a:rPr lang="ru-RU" dirty="0" smtClean="0">
                <a:hlinkClick r:id="rId4"/>
              </a:rPr>
              <a:t>/</a:t>
            </a:r>
            <a:r>
              <a:rPr lang="en-US" dirty="0" smtClean="0">
                <a:hlinkClick r:id="rId4"/>
              </a:rPr>
              <a:t>plastic-utensils.html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5"/>
              </a:rPr>
              <a:t>http</a:t>
            </a:r>
            <a:r>
              <a:rPr lang="ru-RU" dirty="0" smtClean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www.omsb.ru</a:t>
            </a:r>
            <a:r>
              <a:rPr lang="ru-RU" dirty="0" smtClean="0">
                <a:hlinkClick r:id="rId5"/>
              </a:rPr>
              <a:t>/</a:t>
            </a:r>
            <a:r>
              <a:rPr lang="en-US" dirty="0" smtClean="0">
                <a:hlinkClick r:id="rId5"/>
              </a:rPr>
              <a:t>node</a:t>
            </a:r>
            <a:r>
              <a:rPr lang="ru-RU" dirty="0" smtClean="0">
                <a:hlinkClick r:id="rId5"/>
              </a:rPr>
              <a:t>/</a:t>
            </a:r>
            <a:r>
              <a:rPr lang="en-US" dirty="0" smtClean="0">
                <a:hlinkClick r:id="rId5"/>
              </a:rPr>
              <a:t>1298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6"/>
              </a:rPr>
              <a:t>https</a:t>
            </a:r>
            <a:r>
              <a:rPr lang="ru-RU" dirty="0" smtClean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ru.wikipedia.org</a:t>
            </a:r>
            <a:r>
              <a:rPr lang="ru-RU" dirty="0" smtClean="0">
                <a:hlinkClick r:id="rId6"/>
              </a:rPr>
              <a:t>/</a:t>
            </a:r>
            <a:r>
              <a:rPr lang="en-US" dirty="0" smtClean="0">
                <a:hlinkClick r:id="rId6"/>
              </a:rPr>
              <a:t>wiki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>
                <a:solidFill>
                  <a:schemeClr val="tx2"/>
                </a:solidFill>
              </a:rPr>
              <a:t>Н.В.Дубровская  «Чудесная  тарелочки»  поделки  из  тарелок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        СПб,  Детство-пресс,  2009 год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роизводство посуды пласти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1176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55776" y="692696"/>
            <a:ext cx="63367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Georgia" pitchFamily="18" charset="0"/>
              </a:rPr>
              <a:t>Перед вами обычная  бумажная тарелка. Но проявив свое небольшое творчество и фантазию, она может превратиться в нарядную поделку. Это могут быть настоящие картины в раме,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маски, элементы дизайна для оформления интерьера, украшения, игрушки-забавы, абстрактные композиции.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Новая тарелка – это уже следующий этап творчества, который позволяет у ребенка развить воображение, пространственное мышление,  зрительное и слуховое внимание, координация движений глазомер, мелкую моторику и другие качества. В процессе работы дети знакомятся с новыми материалами, их свойствами, использовании в творческой работе, учатся новым изобразительным приёмам.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Поделки можно делать простые и сложные, поэтому можно начинать с младшего возраста. </a:t>
            </a:r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оизводство посуды пласти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39752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55776" y="0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Georgia" pitchFamily="18" charset="0"/>
              </a:rPr>
              <a:t>     </a:t>
            </a:r>
            <a:r>
              <a:rPr lang="ru-RU" sz="3200" b="1" i="1" dirty="0" smtClean="0">
                <a:latin typeface="Georgia" pitchFamily="18" charset="0"/>
              </a:rPr>
              <a:t>История</a:t>
            </a:r>
            <a:r>
              <a:rPr lang="ru-RU" sz="3200" b="1" dirty="0" smtClean="0">
                <a:latin typeface="Georgia" pitchFamily="18" charset="0"/>
              </a:rPr>
              <a:t> </a:t>
            </a:r>
            <a:r>
              <a:rPr lang="ru-RU" sz="3200" b="1" i="1" dirty="0" smtClean="0">
                <a:latin typeface="Georgia" pitchFamily="18" charset="0"/>
              </a:rPr>
              <a:t>возникновения</a:t>
            </a:r>
            <a:r>
              <a:rPr lang="ru-RU" sz="3200" b="1" dirty="0" smtClean="0">
                <a:latin typeface="Georgia" pitchFamily="18" charset="0"/>
              </a:rPr>
              <a:t>       </a:t>
            </a:r>
            <a:r>
              <a:rPr lang="ru-RU" sz="3200" b="1" i="1" dirty="0" smtClean="0">
                <a:latin typeface="Georgia" pitchFamily="18" charset="0"/>
              </a:rPr>
              <a:t>одноразовой</a:t>
            </a:r>
            <a:r>
              <a:rPr lang="ru-RU" sz="3200" b="1" dirty="0" smtClean="0">
                <a:latin typeface="Georgia" pitchFamily="18" charset="0"/>
              </a:rPr>
              <a:t> </a:t>
            </a:r>
            <a:r>
              <a:rPr lang="ru-RU" sz="3200" b="1" i="1" dirty="0" smtClean="0">
                <a:latin typeface="Georgia" pitchFamily="18" charset="0"/>
              </a:rPr>
              <a:t>посуды</a:t>
            </a:r>
            <a:endParaRPr lang="ru-RU" sz="3200" b="1" i="1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5776" y="980728"/>
            <a:ext cx="658822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Georgia" pitchFamily="18" charset="0"/>
              </a:rPr>
              <a:t>Тарелка – вид столовой посуды. Обычно круглой формы, служит для подачи пищи на стол .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Впервые одноразовая посуда появилась в США  в начале прошлого столетия. С конца 50-х годов было запущено массовое производство одноразовой посуды, а вместо бумаги всё чаще стали использовать полимерные материалы. В настоящее время многие производители снова склоняются в сторону бумажной посуды, т. к. она безопаснее и  не обладает токсичными свойствами.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В России производить одноразовую посуду  стали только в середине 90-х годов, не уступающую по качеству европейской.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Стоит отметить, что одноразовая посуда избавляет нас от многих хлопот. Она легкая и удобная, прочная, а главное -  её не нужно мыть . 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Сегодня основные требования, предъявляемые к одноразовой посуде –это качество, безопасность и потребительские свойства.</a:t>
            </a:r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роизводство посуды пласти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23728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27784" y="836712"/>
            <a:ext cx="62646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i="1" dirty="0" smtClean="0">
              <a:latin typeface="Georgia" pitchFamily="18" charset="0"/>
            </a:endParaRPr>
          </a:p>
          <a:p>
            <a:r>
              <a:rPr lang="ru-RU" sz="3200" b="1" i="1" dirty="0" smtClean="0">
                <a:latin typeface="Georgia" pitchFamily="18" charset="0"/>
              </a:rPr>
              <a:t>          Цели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>
                <a:latin typeface="Georgia" pitchFamily="18" charset="0"/>
              </a:rPr>
              <a:t>- Познакомить педагогов с нетрадиционной техникой </a:t>
            </a:r>
            <a:r>
              <a:rPr lang="ru-RU" sz="2000" dirty="0" err="1" smtClean="0">
                <a:latin typeface="Georgia" pitchFamily="18" charset="0"/>
              </a:rPr>
              <a:t>изодеятельности</a:t>
            </a:r>
            <a:r>
              <a:rPr lang="ru-RU" sz="2000" dirty="0" smtClean="0">
                <a:latin typeface="Georgia" pitchFamily="18" charset="0"/>
              </a:rPr>
              <a:t/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/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- Раскрыть творческий потенциал педагогов</a:t>
            </a:r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роизводство посуды пласти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23728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39752" y="404664"/>
            <a:ext cx="655272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Georgia" pitchFamily="18" charset="0"/>
              </a:rPr>
              <a:t>                                                                </a:t>
            </a:r>
            <a:br>
              <a:rPr lang="ru-RU" sz="3200" b="1" i="1" dirty="0" smtClean="0">
                <a:latin typeface="Georgia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</a:t>
            </a:r>
          </a:p>
          <a:p>
            <a:endParaRPr lang="ru-RU" sz="2000" dirty="0" smtClean="0">
              <a:latin typeface="Georgia" pitchFamily="18" charset="0"/>
            </a:endParaRPr>
          </a:p>
          <a:p>
            <a:r>
              <a:rPr lang="ru-RU" sz="2000" dirty="0" smtClean="0">
                <a:latin typeface="Georgia" pitchFamily="18" charset="0"/>
              </a:rPr>
              <a:t>Бумажные тарелочки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- клей ПВА, клей- карандаш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- дырокол , </a:t>
            </a:r>
            <a:r>
              <a:rPr lang="ru-RU" sz="2000" dirty="0" err="1" smtClean="0">
                <a:latin typeface="Georgia" pitchFamily="18" charset="0"/>
              </a:rPr>
              <a:t>степлер</a:t>
            </a:r>
            <a:r>
              <a:rPr lang="ru-RU" sz="2000" dirty="0" smtClean="0">
                <a:latin typeface="Georgia" pitchFamily="18" charset="0"/>
              </a:rPr>
              <a:t/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- карандаши, фломастеры, восковые мелки, краски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- бумага разной фактуры: цветная ксероксная, упаковочная, толстая и тонкая </a:t>
            </a:r>
            <a:r>
              <a:rPr lang="ru-RU" sz="2000" dirty="0" err="1" smtClean="0">
                <a:latin typeface="Georgia" pitchFamily="18" charset="0"/>
              </a:rPr>
              <a:t>гафрированная</a:t>
            </a:r>
            <a:r>
              <a:rPr lang="ru-RU" sz="2000" dirty="0" smtClean="0">
                <a:latin typeface="Georgia" pitchFamily="18" charset="0"/>
              </a:rPr>
              <a:t>, бархатная, калька и др.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-различные атласные ленты , шнуры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-</a:t>
            </a:r>
            <a:r>
              <a:rPr lang="ru-RU" sz="2000" dirty="0" err="1" smtClean="0">
                <a:latin typeface="Georgia" pitchFamily="18" charset="0"/>
              </a:rPr>
              <a:t>пайетки</a:t>
            </a:r>
            <a:r>
              <a:rPr lang="ru-RU" sz="2000" dirty="0" smtClean="0">
                <a:latin typeface="Georgia" pitchFamily="18" charset="0"/>
              </a:rPr>
              <a:t>, бусинки, стеклярус, пуговицы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- салфетки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- бросовый материал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- природный материал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3808" y="476672"/>
            <a:ext cx="5976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i="1" dirty="0" smtClean="0">
              <a:latin typeface="Georgia" pitchFamily="18" charset="0"/>
            </a:endParaRPr>
          </a:p>
          <a:p>
            <a:r>
              <a:rPr lang="ru-RU" sz="3200" b="1" i="1" dirty="0" smtClean="0">
                <a:latin typeface="Georgia" pitchFamily="18" charset="0"/>
              </a:rPr>
              <a:t>Материал</a:t>
            </a:r>
            <a:endParaRPr lang="ru-RU" sz="3200" b="1" i="1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428604"/>
            <a:ext cx="557216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i="1" dirty="0" smtClean="0">
              <a:latin typeface="Georgia" pitchFamily="18" charset="0"/>
            </a:endParaRPr>
          </a:p>
          <a:p>
            <a:r>
              <a:rPr lang="ru-RU" sz="3200" b="1" i="1" dirty="0" smtClean="0">
                <a:latin typeface="Georgia" pitchFamily="18" charset="0"/>
              </a:rPr>
              <a:t>Актуальность выбранной темы мастер-класса:</a:t>
            </a:r>
          </a:p>
          <a:p>
            <a:endParaRPr lang="ru-RU" sz="2000" dirty="0" smtClean="0">
              <a:latin typeface="Georgia" pitchFamily="18" charset="0"/>
            </a:endParaRPr>
          </a:p>
          <a:p>
            <a:endParaRPr lang="ru-RU" sz="2000" dirty="0" smtClean="0">
              <a:latin typeface="Georgia" pitchFamily="18" charset="0"/>
            </a:endParaRPr>
          </a:p>
          <a:p>
            <a:r>
              <a:rPr lang="ru-RU" sz="2000" dirty="0" smtClean="0">
                <a:latin typeface="Georgia" pitchFamily="18" charset="0"/>
              </a:rPr>
              <a:t>На занятиях по </a:t>
            </a:r>
            <a:r>
              <a:rPr lang="ru-RU" sz="2000" dirty="0" err="1" smtClean="0">
                <a:latin typeface="Georgia" pitchFamily="18" charset="0"/>
              </a:rPr>
              <a:t>изодеятельности</a:t>
            </a:r>
            <a:r>
              <a:rPr lang="ru-RU" sz="2000" dirty="0" smtClean="0">
                <a:latin typeface="Georgia" pitchFamily="18" charset="0"/>
              </a:rPr>
              <a:t> решаются задачи всестороннего развития детей, которое необходимо для успешного обучения в школе;</a:t>
            </a:r>
          </a:p>
          <a:p>
            <a:r>
              <a:rPr lang="ru-RU" sz="2000" dirty="0" smtClean="0">
                <a:latin typeface="Georgia" pitchFamily="18" charset="0"/>
              </a:rPr>
              <a:t>В процессе работы у детей формируются мыслительные операции (анализ, синтез, сравнение и др.), навыки работы в коллективе, умение согласовывать свои действия с действиями сверстников</a:t>
            </a:r>
            <a:endParaRPr lang="en-US" sz="2000" dirty="0">
              <a:latin typeface="Georgia" pitchFamily="18" charset="0"/>
            </a:endParaRPr>
          </a:p>
        </p:txBody>
      </p:sp>
      <p:pic>
        <p:nvPicPr>
          <p:cNvPr id="3" name="Picture 2" descr="производство посуды пласти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23728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b="6150"/>
          <a:stretch>
            <a:fillRect/>
          </a:stretch>
        </p:blipFill>
        <p:spPr bwMode="auto">
          <a:xfrm>
            <a:off x="5582494" y="0"/>
            <a:ext cx="356150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39753" y="3429000"/>
            <a:ext cx="324035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12368" y="0"/>
            <a:ext cx="3267744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3428999"/>
            <a:ext cx="3563888" cy="342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производство посуды пластик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2339752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24128" y="0"/>
            <a:ext cx="341987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3429000"/>
            <a:ext cx="349188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79712" y="0"/>
            <a:ext cx="367240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979712" y="3429000"/>
            <a:ext cx="370399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производство посуды пластик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2123728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897</TotalTime>
  <Words>321</Words>
  <Application>Microsoft Office PowerPoint</Application>
  <PresentationFormat>Экран (4:3)</PresentationFormat>
  <Paragraphs>103</Paragraphs>
  <Slides>20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дарья</dc:creator>
  <cp:lastModifiedBy>Курсы-9</cp:lastModifiedBy>
  <cp:revision>100</cp:revision>
  <dcterms:created xsi:type="dcterms:W3CDTF">2012-11-18T17:42:33Z</dcterms:created>
  <dcterms:modified xsi:type="dcterms:W3CDTF">2013-01-21T17:26:34Z</dcterms:modified>
</cp:coreProperties>
</file>