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59" r:id="rId7"/>
    <p:sldId id="261" r:id="rId8"/>
    <p:sldId id="262" r:id="rId9"/>
    <p:sldId id="257" r:id="rId10"/>
    <p:sldId id="260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24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9E1A01-2266-4313-9EE9-650B266D5C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ACD10D-EF8E-4200-83D5-A81303087A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>
                <a:alpha val="56000"/>
              </a:srgb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Хороших профессий на свете не счесть, и каждой профессии - слава и честь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119" y="0"/>
            <a:ext cx="93051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86058"/>
            <a:ext cx="7772400" cy="1184273"/>
          </a:xfrm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spc="6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</a:t>
            </a:r>
            <a:endParaRPr lang="ru-RU" sz="8000" b="1" spc="6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sus\AppData\Local\Temp\Rar$DRa0.025\image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079365" cy="507936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«Четвертый лишний»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spc="300" dirty="0" smtClean="0"/>
              <a:t>КОМУ</a:t>
            </a:r>
            <a:r>
              <a:rPr lang="ru-RU" sz="3600" b="1" spc="300" dirty="0" smtClean="0"/>
              <a:t> ЧТО НУЖНО ДЛЯ РАБОТЫ?</a:t>
            </a:r>
            <a:endParaRPr lang="ru-RU" sz="3600" b="1" spc="300" dirty="0"/>
          </a:p>
        </p:txBody>
      </p:sp>
      <p:pic>
        <p:nvPicPr>
          <p:cNvPr id="36866" name="Picture 2" descr="http://modkartina.ru/static/img/0000/0001/5901/15901502.douzmogghj.W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256"/>
            <a:ext cx="203974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6868" name="Picture 4" descr="http://www.lolhome.ru/uploads/posts/2011-03/1300470545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00174"/>
            <a:ext cx="1857388" cy="244393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6870" name="Picture 6" descr="http://i3.imgbb.ru/img8/6/e/8/6e8cea605c0f41a3ba5f06f8e66a88de_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51" y="1357298"/>
            <a:ext cx="2344723" cy="274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http://comfort-kitchen.ru/wp-content/uploads/2014/04/chugunnaja-kastrjul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2981161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http://roller-nsk.ru/img/content/cleaning_bearings_ilq/img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22" y="1571612"/>
            <a:ext cx="3286108" cy="21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8" name="Picture 14" descr="http://www.ae-project.com/sites/default/files/f/%D1%88%D0%B2%D0%B5%D0%B9%D0%BD%D0%B0%D1%8F%20%D0%BC%D0%B0%D1%88%D0%B8%D0%BD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357694"/>
            <a:ext cx="2714612" cy="202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300" dirty="0" smtClean="0"/>
              <a:t>ОПИШИ  ПРОФЕССИЮ</a:t>
            </a:r>
            <a:endParaRPr lang="ru-RU" b="1" spc="300" dirty="0"/>
          </a:p>
        </p:txBody>
      </p:sp>
      <p:pic>
        <p:nvPicPr>
          <p:cNvPr id="23554" name="Picture 2" descr="Рассказ о профессии воспитателя детского с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858048" cy="5218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571876"/>
            <a:ext cx="1928826" cy="2893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8" y="0"/>
            <a:ext cx="7400948" cy="857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профессию.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4" name="Picture 6" descr="http://w40.am15.net/img/ie_img_fi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000108"/>
            <a:ext cx="34290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Средь облаков, на высоте,</a:t>
            </a:r>
            <a:br>
              <a:rPr lang="ru-RU" b="1" dirty="0"/>
            </a:br>
            <a:r>
              <a:rPr lang="ru-RU" b="1" dirty="0"/>
              <a:t>Мы дружно строим новый дом,</a:t>
            </a:r>
            <a:br>
              <a:rPr lang="ru-RU" b="1" dirty="0"/>
            </a:br>
            <a:r>
              <a:rPr lang="ru-RU" b="1" dirty="0"/>
              <a:t>Чтобы в тепле и красоте</a:t>
            </a:r>
            <a:br>
              <a:rPr lang="ru-RU" b="1" dirty="0"/>
            </a:br>
            <a:r>
              <a:rPr lang="ru-RU" b="1" dirty="0"/>
              <a:t>Счастливо жили люди в нём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404" y="1000108"/>
            <a:ext cx="45720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У этой волшебницы,</a:t>
            </a:r>
            <a:endParaRPr lang="ru-RU" dirty="0"/>
          </a:p>
          <a:p>
            <a:r>
              <a:rPr lang="ru-RU" b="1" dirty="0"/>
              <a:t>Этой художницы,</a:t>
            </a:r>
            <a:endParaRPr lang="ru-RU" dirty="0"/>
          </a:p>
          <a:p>
            <a:r>
              <a:rPr lang="ru-RU" b="1" dirty="0"/>
              <a:t>Не кисти и краски,</a:t>
            </a:r>
            <a:endParaRPr lang="ru-RU" dirty="0"/>
          </a:p>
          <a:p>
            <a:r>
              <a:rPr lang="ru-RU" b="1" dirty="0"/>
              <a:t>А гребень и ножницы.</a:t>
            </a:r>
            <a:endParaRPr lang="ru-RU" dirty="0"/>
          </a:p>
          <a:p>
            <a:r>
              <a:rPr lang="ru-RU" b="1" dirty="0"/>
              <a:t>Она обладает</a:t>
            </a:r>
            <a:endParaRPr lang="ru-RU" dirty="0"/>
          </a:p>
          <a:p>
            <a:r>
              <a:rPr lang="ru-RU" b="1" dirty="0"/>
              <a:t>Таинственной силой:</a:t>
            </a:r>
            <a:endParaRPr lang="ru-RU" dirty="0"/>
          </a:p>
          <a:p>
            <a:r>
              <a:rPr lang="ru-RU" b="1" dirty="0"/>
              <a:t>К кому прикоснётся,</a:t>
            </a:r>
            <a:endParaRPr lang="ru-RU" dirty="0"/>
          </a:p>
          <a:p>
            <a:r>
              <a:rPr lang="ru-RU" b="1" dirty="0"/>
              <a:t>Тот станет красивый.</a:t>
            </a:r>
            <a:endParaRPr lang="ru-RU" dirty="0"/>
          </a:p>
        </p:txBody>
      </p:sp>
      <p:pic>
        <p:nvPicPr>
          <p:cNvPr id="7182" name="Picture 14" descr="http://ddtuhyugan.86.i-schools.ru/files/3922204labgi0l1255397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571744"/>
            <a:ext cx="2656958" cy="3857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</a:t>
            </a:r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профессию.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43577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Мы учим детишек читать и писать, </a:t>
            </a:r>
            <a:br>
              <a:rPr lang="ru-RU" b="1" dirty="0" smtClean="0"/>
            </a:br>
            <a:r>
              <a:rPr lang="ru-RU" b="1" dirty="0" smtClean="0"/>
              <a:t>Природу любить, стариков уважать.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1500174"/>
            <a:ext cx="35719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 огнем бороться мы должны — </a:t>
            </a:r>
            <a:br>
              <a:rPr lang="ru-RU" b="1" dirty="0" smtClean="0"/>
            </a:br>
            <a:r>
              <a:rPr lang="ru-RU" b="1" dirty="0" smtClean="0"/>
              <a:t>Мы смелые работники, с водою мы напарники </a:t>
            </a:r>
            <a:br>
              <a:rPr lang="ru-RU" b="1" dirty="0" smtClean="0"/>
            </a:br>
            <a:r>
              <a:rPr lang="ru-RU" b="1" dirty="0" smtClean="0"/>
              <a:t>Мы очень людям всем нужны, Так кто же мы? - ... </a:t>
            </a:r>
            <a:endParaRPr lang="ru-RU" b="1" dirty="0"/>
          </a:p>
        </p:txBody>
      </p:sp>
      <p:pic>
        <p:nvPicPr>
          <p:cNvPr id="8194" name="Picture 2" descr="http://ds166.centerstart.ru/sites/ds166.centerstart.ru/files/3bd22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2099.ru/wp-content/uploads/2012/03/3346538_professii_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330" y="2928934"/>
            <a:ext cx="298176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4572064" cy="18573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Кто </a:t>
            </a:r>
            <a:r>
              <a:rPr lang="ru-RU" sz="2000" b="1" dirty="0" smtClean="0"/>
              <a:t>у постели больного сидит? </a:t>
            </a:r>
            <a:br>
              <a:rPr lang="ru-RU" sz="2000" b="1" dirty="0" smtClean="0"/>
            </a:br>
            <a:r>
              <a:rPr lang="ru-RU" sz="2000" b="1" dirty="0" smtClean="0"/>
              <a:t>И как лечиться он всем говорит. </a:t>
            </a:r>
            <a:br>
              <a:rPr lang="ru-RU" sz="2000" b="1" dirty="0" smtClean="0"/>
            </a:br>
            <a:r>
              <a:rPr lang="ru-RU" sz="2000" b="1" dirty="0" smtClean="0"/>
              <a:t>Кто болен — он капли предложит принять, </a:t>
            </a:r>
            <a:br>
              <a:rPr lang="ru-RU" sz="2000" b="1" dirty="0" smtClean="0"/>
            </a:br>
            <a:r>
              <a:rPr lang="ru-RU" sz="2000" b="1" dirty="0" smtClean="0"/>
              <a:t>Тому, кто здоров, разрешит погулять. </a:t>
            </a:r>
            <a:endParaRPr lang="ru-RU" sz="2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Отгадай профессию.</a:t>
            </a:r>
            <a:endParaRPr kumimoji="0" lang="ru-RU" sz="4400" b="1" i="0" u="none" strike="noStrike" kern="1200" cap="none" spc="30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1785926"/>
            <a:ext cx="35719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Он не летчик, не пилот, </a:t>
            </a:r>
            <a:br>
              <a:rPr lang="ru-RU" sz="2000" b="1" dirty="0" smtClean="0"/>
            </a:br>
            <a:r>
              <a:rPr lang="ru-RU" sz="2000" b="1" dirty="0" smtClean="0"/>
              <a:t>Он ведет не </a:t>
            </a:r>
            <a:r>
              <a:rPr lang="ru-RU" b="1" dirty="0" smtClean="0"/>
              <a:t>самолет</a:t>
            </a:r>
            <a:r>
              <a:rPr lang="ru-RU" sz="2000" b="1" dirty="0" smtClean="0"/>
              <a:t>, </a:t>
            </a:r>
            <a:br>
              <a:rPr lang="ru-RU" sz="2000" b="1" dirty="0" smtClean="0"/>
            </a:br>
            <a:r>
              <a:rPr lang="ru-RU" sz="2000" b="1" dirty="0" smtClean="0"/>
              <a:t>А огромную ракету, </a:t>
            </a:r>
            <a:br>
              <a:rPr lang="ru-RU" sz="2000" b="1" dirty="0" smtClean="0"/>
            </a:br>
            <a:r>
              <a:rPr lang="ru-RU" sz="2000" b="1" dirty="0" smtClean="0"/>
              <a:t>Дети, кто, скажите, это?</a:t>
            </a:r>
            <a:endParaRPr lang="ru-RU" sz="2000" b="1" dirty="0"/>
          </a:p>
        </p:txBody>
      </p:sp>
      <p:pic>
        <p:nvPicPr>
          <p:cNvPr id="6" name="Picture 4" descr="http://img.ladies.zp.ua/img/2013-04/13/gxmushpsoc1r6ws2jogbe9z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2965478" cy="296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2099.ru/wp-content/uploads/2012/03/3346543_professii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14686"/>
            <a:ext cx="2727343" cy="339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" y="274638"/>
            <a:ext cx="7901014" cy="9397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«Четвертый лишний»</a:t>
            </a:r>
            <a:endParaRPr lang="ru-RU" sz="4800" b="1" dirty="0"/>
          </a:p>
        </p:txBody>
      </p:sp>
      <p:pic>
        <p:nvPicPr>
          <p:cNvPr id="4" name="Picture 3" descr="C:\Users\Asus\AppData\Local\Temp\Rar$DRa0.043\imag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92907"/>
            <a:ext cx="5079365" cy="507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\AppData\Local\Temp\Rar$DRa0.025\imag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403" y="1500174"/>
            <a:ext cx="5079365" cy="507936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«Четвертый лишний»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us\AppData\Local\Temp\Rar$DIa0.507\imag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403" y="1564345"/>
            <a:ext cx="5079365" cy="507936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/>
              <a:t>«Четвертый лишний»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AppData\Local\Temp\Rar$DRa0.996\imag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317" y="1571612"/>
            <a:ext cx="5079365" cy="507936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«Четвертый лишний»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AppData\Local\Temp\Rar$DRa0.447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079365" cy="507936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/>
              <a:t>«</a:t>
            </a:r>
            <a:r>
              <a:rPr lang="ru-RU" sz="4800" b="1" dirty="0" smtClean="0"/>
              <a:t>Четвертый</a:t>
            </a:r>
            <a:r>
              <a:rPr lang="ru-RU" sz="5400" b="1" dirty="0" smtClean="0"/>
              <a:t> лишний»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6">
      <a:dk1>
        <a:srgbClr val="0B539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</TotalTime>
  <Words>105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ПРОФЕССИИ</vt:lpstr>
      <vt:lpstr>Отгадай профессию.</vt:lpstr>
      <vt:lpstr>Отгадай профессию.</vt:lpstr>
      <vt:lpstr>Слайд 4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«Четвертый лишний»</vt:lpstr>
      <vt:lpstr>КОМУ ЧТО НУЖНО ДЛЯ РАБОТЫ?</vt:lpstr>
      <vt:lpstr>ОПИШИ  ПРОФЕССИЮ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Asus</dc:creator>
  <cp:lastModifiedBy>Asus</cp:lastModifiedBy>
  <cp:revision>21</cp:revision>
  <dcterms:created xsi:type="dcterms:W3CDTF">2015-03-23T18:47:10Z</dcterms:created>
  <dcterms:modified xsi:type="dcterms:W3CDTF">2015-03-25T18:59:44Z</dcterms:modified>
</cp:coreProperties>
</file>