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571480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Мартты</a:t>
            </a:r>
            <a:r>
              <a:rPr lang="ru-RU" sz="4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ӊ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 тозу.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«Сени боду</a:t>
            </a:r>
            <a:r>
              <a:rPr lang="ru-RU" sz="2400" b="1" dirty="0" smtClean="0">
                <a:latin typeface="Times New Roman"/>
                <a:cs typeface="Times New Roman"/>
              </a:rPr>
              <a:t>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эвес, а ѳске кижи: боду</a:t>
            </a:r>
            <a:r>
              <a:rPr lang="ru-RU" sz="2400" b="1" dirty="0" smtClean="0">
                <a:latin typeface="Times New Roman"/>
                <a:cs typeface="Times New Roman"/>
              </a:rPr>
              <a:t>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2400" b="1" dirty="0" smtClean="0">
                <a:latin typeface="Times New Roman"/>
                <a:cs typeface="Times New Roman"/>
              </a:rPr>
              <a:t>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эвес, а хары кижини</a:t>
            </a:r>
            <a:r>
              <a:rPr lang="ru-RU" sz="2400" b="1" dirty="0" smtClean="0">
                <a:latin typeface="Times New Roman"/>
                <a:cs typeface="Times New Roman"/>
              </a:rPr>
              <a:t>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аас-сѳзу мактазын»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 угаадыглыг чугаа )</a:t>
            </a:r>
          </a:p>
          <a:p>
            <a:pPr algn="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Кызыл-Эник Кыргысович Кудажы «Маргылдаа»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357298"/>
            <a:ext cx="172878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57298"/>
            <a:ext cx="178595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357298"/>
            <a:ext cx="172878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143380"/>
            <a:ext cx="17621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143380"/>
            <a:ext cx="175260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143380"/>
            <a:ext cx="17145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928662" y="28572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Чогаалчыны танып 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1357298"/>
            <a:ext cx="178595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4143380"/>
            <a:ext cx="178117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1"/>
          <p:cNvSpPr txBox="1">
            <a:spLocks/>
          </p:cNvSpPr>
          <p:nvPr/>
        </p:nvSpPr>
        <p:spPr>
          <a:xfrm>
            <a:off x="4429124" y="1600200"/>
            <a:ext cx="4714876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1.Кымыл ол?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2.Кажан (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артага кѳргузер), каяа тѳрүттүнген?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Чогаал ажылын кажан эгелээнил, баштайгы чогаалы, ному.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Ѳѳренген таныш чогаалдарывыс, устуку класстарга ѳѳренип таныжар чогаалдарывыс.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5.Орус чогаалдан тыва дылче кым деп чогаалчыны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ӊ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үү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деп чогаалын очулдурганыл?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Чогаадыкчы ажылыны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Times New Roman"/>
              </a:rPr>
              <a:t>ӊ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Times New Roman"/>
              </a:rPr>
              <a:t>ү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ӊ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нелинде ол кандыг чогаалчы болганыл?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983" y="1214422"/>
            <a:ext cx="412458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857224" y="42860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Кызыл-Эник Кыргысович Кудажы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9296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Словарьлыг ажыл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Ишчи – ажылчын.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Менээргенип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кѳѳргеттинип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Идээргексеп – мактаныксап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Хажыызындан – кыдыындан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Дѳжү – кызыткан демирни хол-биле согарда адаанга салып алыр аар металл чѳлеӊгииш.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Хѳрүк 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дарган кижиниӊ кѳс изидип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үрүп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бээр херексели.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Дээдиңер – эн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улууңар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эн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чугулаңар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Кавказский Узел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8215370" cy="628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Баснянын утказынга айтырыглар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Басняның маадырлары кымнар-дыр?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Оларның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аразында кандыг маргылдаа чоруп турар?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Дѳжу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хѳрук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кыскаш, маска кандыг мергежилдиг улустуң ажылдаар херекселдерил?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 басняда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кижилернин аажы-чанында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кандыг четпес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Талаларны сойгалаан-дыр?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Макталды кайы маадырга тыпсып болур-дур?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Эн сѳѳлгу домактар кандыг бодалды илередип турар-дыр?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ң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ѳзээ.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Ат-алдар болгаш амыдыралчы чедиишкиннер кижи амытанны</a:t>
            </a:r>
            <a:r>
              <a:rPr lang="ru-RU" sz="2800" b="1" dirty="0">
                <a:latin typeface="Times New Roman"/>
                <a:cs typeface="Times New Roman"/>
              </a:rPr>
              <a:t>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карактарын халыптавазын: кандыг-даа хүнд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алдар 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нгези-биле оо</a:t>
            </a:r>
            <a:r>
              <a:rPr lang="ru-RU" sz="2800" b="1" dirty="0">
                <a:latin typeface="Times New Roman"/>
                <a:cs typeface="Times New Roman"/>
              </a:rPr>
              <a:t>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уу болбас!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Де</a:t>
            </a:r>
            <a:r>
              <a:rPr lang="ru-RU" sz="2800" dirty="0" smtClean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2800" dirty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зээ 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лбе</a:t>
            </a:r>
            <a:r>
              <a:rPr lang="ru-RU" sz="2800" dirty="0" smtClean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үст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кустуктур чооглап алгаш, 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нден-даа артык чырыкты мен берип тур мен деп мактанып олургаш, бак чаяанныг 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вези ийик, чорумал салгынны</a:t>
            </a:r>
            <a:r>
              <a:rPr lang="ru-RU" sz="2800" dirty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эзининге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жуп каап-тыр. Бир кижи катап ону кыпсып тура чагаан дээр: «Чулчурувайн чырып-ла турганы</a:t>
            </a:r>
            <a:r>
              <a:rPr lang="ru-RU" sz="2800" dirty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дээре-дир, күжүр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 Чырыткыларны</a:t>
            </a:r>
            <a:r>
              <a:rPr lang="ru-RU" sz="2800" dirty="0">
                <a:latin typeface="Times New Roman"/>
                <a:cs typeface="Times New Roman"/>
              </a:rPr>
              <a:t>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чайырын хѳм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рертип шыдавас-даа сен» ( Эзоп)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12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86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Эпиграф-биле ажыл.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«Сени боду</a:t>
            </a:r>
            <a:r>
              <a:rPr lang="ru-RU" sz="2800" b="1" dirty="0" smtClean="0">
                <a:latin typeface="Times New Roman"/>
                <a:cs typeface="Times New Roman"/>
              </a:rPr>
              <a:t>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эвес, а ѳске кижи: боду</a:t>
            </a:r>
            <a:r>
              <a:rPr lang="ru-RU" sz="2800" b="1" dirty="0" smtClean="0">
                <a:latin typeface="Times New Roman"/>
                <a:cs typeface="Times New Roman"/>
              </a:rPr>
              <a:t>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2800" b="1" dirty="0" smtClean="0">
                <a:latin typeface="Times New Roman"/>
                <a:cs typeface="Times New Roman"/>
              </a:rPr>
              <a:t>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эвес, а хары кижини</a:t>
            </a:r>
            <a:r>
              <a:rPr lang="ru-RU" sz="2800" b="1" dirty="0" smtClean="0">
                <a:latin typeface="Times New Roman"/>
                <a:cs typeface="Times New Roman"/>
              </a:rPr>
              <a:t>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аас-сѳзу мактазын» бо угаадыглыг чугааны басняда кайы  маадырларга чугаалап хамаарыштырып болур бис?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632848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Бажыңга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онаалга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1.Чогаадыг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Дээди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макталды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кайы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маадырга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тыпсып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болурул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чүге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онаалга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 6,7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айтырыгларны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шилип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кайы-бирээзин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бижимел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күүседир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Онаалга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улус-биле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демнежип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ажылдаалы.Тывага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дарган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кижиниң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ажыл-ижиниң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шеверлерниң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дыңнадыгдан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кылыңар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Онаалга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Хѳрүк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херекселди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канчаар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ажыглаарын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билир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Ооң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шинчилеп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кѳрүңерем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7269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368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у</cp:lastModifiedBy>
  <cp:revision>51</cp:revision>
  <dcterms:created xsi:type="dcterms:W3CDTF">2015-03-18T13:59:34Z</dcterms:created>
  <dcterms:modified xsi:type="dcterms:W3CDTF">2015-04-04T08:42:30Z</dcterms:modified>
</cp:coreProperties>
</file>