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79" r:id="rId4"/>
    <p:sldId id="264" r:id="rId5"/>
    <p:sldId id="280" r:id="rId6"/>
    <p:sldId id="281" r:id="rId7"/>
    <p:sldId id="284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4" d="100"/>
          <a:sy n="6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31D012-4330-43E9-88E0-8A3FC6410D4D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E7381C-2E7E-42BC-A25E-676CE1145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http://venividi.ru/files/img/5184/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568952" cy="18288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Проект </a:t>
            </a:r>
            <a:br>
              <a:rPr lang="ru-RU" sz="4400" dirty="0" smtClean="0"/>
            </a:br>
            <a:r>
              <a:rPr lang="ru-RU" sz="4400" dirty="0" smtClean="0"/>
              <a:t>«Одна школа – одна страна» </a:t>
            </a:r>
            <a:r>
              <a:rPr lang="de-DE" sz="6600" i="1" dirty="0" smtClean="0"/>
              <a:t>Liechtenstein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401558"/>
          </a:xfrm>
        </p:spPr>
        <p:txBody>
          <a:bodyPr>
            <a:normAutofit fontScale="85000" lnSpcReduction="20000"/>
          </a:bodyPr>
          <a:lstStyle/>
          <a:p>
            <a:r>
              <a:rPr lang="ru-RU" sz="7700" dirty="0" smtClean="0"/>
              <a:t>Лихтенштейн</a:t>
            </a:r>
          </a:p>
          <a:p>
            <a:endParaRPr lang="ru-RU" sz="5400" dirty="0" smtClean="0"/>
          </a:p>
          <a:p>
            <a:r>
              <a:rPr lang="ru-RU" sz="4600" dirty="0" smtClean="0"/>
              <a:t>МОБУ СОШ№14 г.Сочи</a:t>
            </a:r>
            <a:endParaRPr lang="ru-RU" sz="4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528392" cy="11620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Игрушечная страна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600400" cy="467417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/>
              <a:t>Лихтенштейн называют карликовым государством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160 квадратных километров – это вся его площадь (на его территории может поместиться  3 Центральных района г.Сочи)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 этой территории живут 33 тысячи человек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Liechtenstein_administrative_map-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63568"/>
            <a:ext cx="4940260" cy="64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861729-welcome-to-liechtenstein-concept-road-sign-isolated-on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32656"/>
            <a:ext cx="1600200" cy="1368152"/>
          </a:xfrm>
          <a:prstGeom prst="rect">
            <a:avLst/>
          </a:prstGeom>
        </p:spPr>
      </p:pic>
      <p:pic>
        <p:nvPicPr>
          <p:cNvPr id="7" name="Рисунок 6" descr="1__upload_iblock_6f0_1374286354_11c1ac4c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429000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7" name="Picture 3" descr="http://venividi.ru/files/img/5184/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584" y="2780928"/>
            <a:ext cx="3044210" cy="37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iechtenstein-4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3566160" cy="43403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51920" y="5013176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«</a:t>
            </a:r>
            <a:r>
              <a:rPr lang="ru-RU" sz="2800" i="1" dirty="0" err="1" smtClean="0">
                <a:solidFill>
                  <a:srgbClr val="FFFF00"/>
                </a:solidFill>
              </a:rPr>
              <a:t>Für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</a:rPr>
              <a:t>Gott</a:t>
            </a:r>
            <a:r>
              <a:rPr lang="ru-RU" sz="2800" i="1" dirty="0" smtClean="0">
                <a:solidFill>
                  <a:srgbClr val="FFFF00"/>
                </a:solidFill>
              </a:rPr>
              <a:t>, </a:t>
            </a:r>
            <a:r>
              <a:rPr lang="ru-RU" sz="2800" i="1" dirty="0" err="1" smtClean="0">
                <a:solidFill>
                  <a:srgbClr val="FFFF00"/>
                </a:solidFill>
              </a:rPr>
              <a:t>Fürst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</a:rPr>
              <a:t>und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 smtClean="0">
                <a:solidFill>
                  <a:srgbClr val="FFFF00"/>
                </a:solidFill>
              </a:rPr>
              <a:t>Vaterland</a:t>
            </a:r>
            <a:r>
              <a:rPr lang="ru-RU" sz="2800" i="1" dirty="0" smtClean="0">
                <a:solidFill>
                  <a:srgbClr val="FFFF00"/>
                </a:solidFill>
              </a:rPr>
              <a:t>»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«За Бога, князя и Отечество»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Княжество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Глава государства – князь </a:t>
            </a:r>
            <a:r>
              <a:rPr lang="ru-RU" sz="2400" dirty="0" err="1" smtClean="0"/>
              <a:t>Ханс-Адам</a:t>
            </a:r>
            <a:r>
              <a:rPr lang="ru-RU" sz="2400" dirty="0" smtClean="0"/>
              <a:t> </a:t>
            </a:r>
            <a:r>
              <a:rPr lang="en-US" sz="2400" dirty="0" smtClean="0"/>
              <a:t>II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2095500" cy="2933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3248025" cy="406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14750"/>
            <a:ext cx="234315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87811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2420938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Столица княжества - </a:t>
            </a:r>
            <a:r>
              <a:rPr lang="ru-RU" dirty="0" err="1" smtClean="0"/>
              <a:t>Вадуц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 descr="fl-vaduz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771" y="764704"/>
            <a:ext cx="8607693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stamp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08720"/>
            <a:ext cx="238125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Горная страна</a:t>
            </a:r>
            <a:endParaRPr lang="ru-RU" dirty="0"/>
          </a:p>
        </p:txBody>
      </p:sp>
      <p:pic>
        <p:nvPicPr>
          <p:cNvPr id="5" name="Содержимое 4" descr="lixt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038600" cy="274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9-8-700x3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052736"/>
            <a:ext cx="4038600" cy="226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81x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56992"/>
            <a:ext cx="4104456" cy="3327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57ba765b29da0fc09a04025234cdc64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96320"/>
            <a:ext cx="4968552" cy="376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086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 в Лихтенштейне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4653136"/>
            <a:ext cx="3672408" cy="1509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Шесть из девяти олимпийских медалей Лихтенштейна завоеваны братом и сестрой </a:t>
            </a:r>
            <a:r>
              <a:rPr lang="ru-RU" dirty="0" err="1" smtClean="0">
                <a:solidFill>
                  <a:srgbClr val="FFFF00"/>
                </a:solidFill>
              </a:rPr>
              <a:t>Венцель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836712"/>
            <a:ext cx="359889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836712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mps-liechtenstein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97152"/>
            <a:ext cx="4992216" cy="164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Пригласим жителей Лихтенштейна на Олимпиаду-2014 в Сочи</a:t>
            </a:r>
            <a:endParaRPr lang="ru-RU" dirty="0"/>
          </a:p>
        </p:txBody>
      </p:sp>
      <p:pic>
        <p:nvPicPr>
          <p:cNvPr id="4" name="Содержимое 3" descr="herzlich willkommen k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916832"/>
            <a:ext cx="5688632" cy="24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229200"/>
            <a:ext cx="5069487" cy="1513706"/>
          </a:xfrm>
          <a:prstGeom prst="rect">
            <a:avLst/>
          </a:prstGeom>
        </p:spPr>
      </p:pic>
      <p:pic>
        <p:nvPicPr>
          <p:cNvPr id="6" name="Рисунок 5" descr="83750590_1329583258_dobro_pozhalovat_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5686425" cy="20478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82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Проект  «Одна школа – одна страна» Liechtenstein</vt:lpstr>
      <vt:lpstr>Игрушечная страна </vt:lpstr>
      <vt:lpstr>Слайд 3</vt:lpstr>
      <vt:lpstr>Княжество</vt:lpstr>
      <vt:lpstr>Столица княжества - Вадуц</vt:lpstr>
      <vt:lpstr>Горная страна</vt:lpstr>
      <vt:lpstr>Спорт в Лихтенштейне </vt:lpstr>
      <vt:lpstr>Пригласим жителей Лихтенштейна на Олимпиаду-2014 в Сочи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Liechtenstein</dc:title>
  <dc:creator>ОЛЯ</dc:creator>
  <cp:lastModifiedBy>User</cp:lastModifiedBy>
  <cp:revision>31</cp:revision>
  <dcterms:created xsi:type="dcterms:W3CDTF">2013-02-05T16:56:59Z</dcterms:created>
  <dcterms:modified xsi:type="dcterms:W3CDTF">2015-04-11T11:43:08Z</dcterms:modified>
</cp:coreProperties>
</file>