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0AFF-3115-452E-BC4B-237C94104A5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52FE-79C2-416F-BE5E-98E0216D5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User\Downloads\&#1087;&#1077;&#1089;&#1085;&#1080;%20&#1082;%208%20&#1084;&#1072;&#1088;&#1090;&#1072;\&#1084;&#1080;&#1085;&#1091;&#1089;%20detskie-mamina-pesenka.mp3" TargetMode="Externa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МАМИНЫ ПРОФЕССИИ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Выполнила воспитатель подготовительной группы Рыжикова Татьяна Васильевна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Разные в мире бывают родители. Есть мамы- делопроизводители! Все документы у них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71472" y="612774"/>
            <a:ext cx="8143932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Лучший доктор – мама-врач. Если лечит, ты не плач: Не доставит страшных мук Шпр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71472" y="612774"/>
            <a:ext cx="7715304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Вкусной колбаски Достала с витрины. Мама – она Продавец в магазине!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714348" y="428604"/>
            <a:ext cx="7929618" cy="56606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Из самолёта прыгает с риском Смелая мама-парашютистка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857224" y="612774"/>
            <a:ext cx="7643866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8" name="Picture 4" descr="Зубки больные без всяких уколов Вылечит мама – врач-стоматолог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714348" y="612774"/>
            <a:ext cx="8143932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Мама- парикмахер  непременно  Подстрижёт вас современно. 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00034" y="785794"/>
            <a:ext cx="8072494" cy="55007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Мама – бухгалтер! Вот это да! В денежках полный порядок всегда! Всё посчитает, з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71472" y="612774"/>
            <a:ext cx="8143932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Мамы-фармацевты в аптеках обитают. Про лекарства мамы всё на свете знают!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714348" y="612774"/>
            <a:ext cx="7572428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Ну а мамы – повара? На все руки – хоть куда! Котлет пожарят, и блинов - Нет умел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714348" y="612774"/>
            <a:ext cx="7786742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Мама строитель - профессия нужная! Строит дома, проектирует улицу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00034" y="612774"/>
            <a:ext cx="7858180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Тёплые вещи быстро и тихо Шьёт для детишек мама-портниха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8" r="108"/>
          <a:stretch>
            <a:fillRect/>
          </a:stretch>
        </p:blipFill>
        <p:spPr bwMode="auto">
          <a:xfrm>
            <a:off x="857224" y="612774"/>
            <a:ext cx="7500990" cy="545943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6" name="Picture 4" descr="Мамы всякие нужны! Мамы всякие важны!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8" r="108"/>
          <a:stretch>
            <a:fillRect/>
          </a:stretch>
        </p:blipFill>
        <p:spPr bwMode="auto">
          <a:xfrm>
            <a:off x="785786" y="612774"/>
            <a:ext cx="7643866" cy="5602307"/>
          </a:xfrm>
          <a:prstGeom prst="rect">
            <a:avLst/>
          </a:prstGeom>
          <a:noFill/>
        </p:spPr>
      </p:pic>
      <p:pic>
        <p:nvPicPr>
          <p:cNvPr id="7" name="минус detskie-mamina-pesen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Пишет в газеты статьи и записки Мама-писатель и журналистка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642910" y="612774"/>
            <a:ext cx="7715304" cy="55308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В детском саду очень много занятий. Мама там няня и воспитатель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642910" y="612774"/>
            <a:ext cx="7929618" cy="56023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Из корешочка растить не устанет Чудо-растение мама-ботаник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642910" y="612774"/>
            <a:ext cx="7715304" cy="55308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Плюшки и булочки кушать спешите! Их испекла нам мама-кондитер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857224" y="612774"/>
            <a:ext cx="7715304" cy="56737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В школе не меньше занятий. Смотрите: Ставит оценки мама-учитель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714348" y="612774"/>
            <a:ext cx="7929618" cy="56023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Доит корову с утра спозаранку В чистом загоне мама-доярка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500034" y="612774"/>
            <a:ext cx="8215370" cy="56023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Я вам о маме расскажу. А кто она? – Узнай-ка. Ну, так и быть, я подскажу: Она –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" r="108"/>
          <a:stretch>
            <a:fillRect/>
          </a:stretch>
        </p:blipFill>
        <p:spPr bwMode="auto">
          <a:xfrm>
            <a:off x="857224" y="612774"/>
            <a:ext cx="7500990" cy="560230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</Words>
  <Application>Microsoft Office PowerPoint</Application>
  <PresentationFormat>Экран (4:3)</PresentationFormat>
  <Paragraphs>2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МАМИНЫ ПРОФЕССИИ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МАМИНЫ ПРОФЕССИИ</dc:title>
  <dc:creator>User</dc:creator>
  <cp:lastModifiedBy>User</cp:lastModifiedBy>
  <cp:revision>6</cp:revision>
  <dcterms:created xsi:type="dcterms:W3CDTF">2015-02-27T16:41:53Z</dcterms:created>
  <dcterms:modified xsi:type="dcterms:W3CDTF">2015-05-01T18:29:56Z</dcterms:modified>
</cp:coreProperties>
</file>