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9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77" r:id="rId12"/>
    <p:sldId id="278" r:id="rId13"/>
    <p:sldId id="279" r:id="rId14"/>
    <p:sldId id="275" r:id="rId15"/>
    <p:sldId id="280" r:id="rId16"/>
    <p:sldId id="273" r:id="rId17"/>
    <p:sldId id="271" r:id="rId18"/>
    <p:sldId id="276" r:id="rId19"/>
    <p:sldId id="270" r:id="rId20"/>
    <p:sldId id="272" r:id="rId21"/>
    <p:sldId id="266" r:id="rId22"/>
    <p:sldId id="274" r:id="rId23"/>
    <p:sldId id="267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EDEA-BBD9-4913-9ACF-9925BFE163B5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F0CDF-D50D-4CEF-9A23-57D74B2CE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9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8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9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9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9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3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и показывают представленные вам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11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8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1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9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9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6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F0CDF-D50D-4CEF-9A23-57D74B2CEB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FBEF3-23A4-4480-9D60-EBE3178C04FE}" type="datetimeFigureOut">
              <a:rPr lang="ru-RU" smtClean="0"/>
              <a:pPr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475796-8F9A-4400-8775-6F64660E4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500570"/>
            <a:ext cx="6914629" cy="188075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700" dirty="0" smtClean="0"/>
              <a:t>Подготовила: </a:t>
            </a:r>
          </a:p>
          <a:p>
            <a:pPr algn="r"/>
            <a:r>
              <a:rPr lang="ru-RU" sz="1700" dirty="0" smtClean="0"/>
              <a:t>воспитатель ГБДОУ №62 Приморского района «Золотая рыбка»</a:t>
            </a:r>
          </a:p>
          <a:p>
            <a:pPr algn="r"/>
            <a:r>
              <a:rPr lang="ru-RU" sz="1700" dirty="0" err="1"/>
              <a:t>Лыско</a:t>
            </a:r>
            <a:r>
              <a:rPr lang="ru-RU" sz="1700" dirty="0"/>
              <a:t> Светлана </a:t>
            </a:r>
            <a:r>
              <a:rPr lang="ru-RU" sz="1700" dirty="0" smtClean="0"/>
              <a:t>Александровна</a:t>
            </a:r>
            <a:endParaRPr lang="ru-RU" sz="1700" dirty="0"/>
          </a:p>
          <a:p>
            <a:pPr algn="r"/>
            <a:endParaRPr lang="ru-RU" dirty="0" smtClean="0"/>
          </a:p>
          <a:p>
            <a:pPr algn="r"/>
            <a:endParaRPr lang="ru-RU" sz="2100" dirty="0"/>
          </a:p>
          <a:p>
            <a:pPr algn="ctr"/>
            <a:r>
              <a:rPr lang="ru-RU" sz="1700" dirty="0" smtClean="0"/>
              <a:t>Санкт-Петербург 2014г.</a:t>
            </a:r>
            <a:endParaRPr lang="ru-RU" sz="17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14422"/>
            <a:ext cx="7210803" cy="2357454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effectLst/>
              </a:rPr>
              <a:t> </a:t>
            </a:r>
            <a:r>
              <a:rPr lang="ru-RU" i="1" dirty="0" smtClean="0">
                <a:solidFill>
                  <a:schemeClr val="accent1"/>
                </a:solidFill>
                <a:effectLst/>
                <a:latin typeface="+mn-lt"/>
              </a:rPr>
              <a:t>«Путешествие на Северный полюс»</a:t>
            </a:r>
            <a:r>
              <a:rPr lang="ru-RU" sz="3600" i="1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3600" i="1" dirty="0" smtClean="0">
                <a:solidFill>
                  <a:schemeClr val="accent1"/>
                </a:solidFill>
                <a:effectLst/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1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1024642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«Смотрите, ребята, а это что за животное.   </a:t>
            </a:r>
            <a:br>
              <a:rPr lang="ru-RU" sz="2000" dirty="0" smtClean="0"/>
            </a:br>
            <a:r>
              <a:rPr lang="ru-RU" sz="2000" dirty="0" smtClean="0"/>
              <a:t>Словно царскую корону, носит он свои рога. </a:t>
            </a:r>
            <a:br>
              <a:rPr lang="ru-RU" sz="2000" dirty="0" smtClean="0"/>
            </a:br>
            <a:r>
              <a:rPr lang="ru-RU" sz="2000" dirty="0" smtClean="0"/>
              <a:t>Ест лишайник, мох зелёный, любит снежные луга»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(Олень)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E:\Documents and Settings\Светик\Мои документы\Мои рисунки\ЗИМА ПРЕЗЕНТАЦИЯ\DeerRangifer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685189" cy="4088312"/>
          </a:xfrm>
          <a:prstGeom prst="rect">
            <a:avLst/>
          </a:prstGeom>
          <a:noFill/>
        </p:spPr>
      </p:pic>
      <p:pic>
        <p:nvPicPr>
          <p:cNvPr id="8195" name="Picture 3" descr="E:\Documents and Settings\Светик\Мои документы\Мои рисунки\ЗИМА ПРЕЗЕНТАЦИЯ\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071678"/>
            <a:ext cx="3072351" cy="408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22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607899" cy="1643074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 Зайка беленький сидит,</a:t>
            </a:r>
            <a:br>
              <a:rPr lang="ru-RU" sz="2000" dirty="0" smtClean="0"/>
            </a:br>
            <a:r>
              <a:rPr lang="ru-RU" sz="2000" dirty="0" smtClean="0"/>
              <a:t> И от холода дрожит.</a:t>
            </a:r>
            <a:br>
              <a:rPr lang="ru-RU" sz="2000" dirty="0" smtClean="0"/>
            </a:br>
            <a:r>
              <a:rPr lang="ru-RU" sz="2000" dirty="0" smtClean="0"/>
              <a:t> Но не страшен нам мороз,</a:t>
            </a:r>
            <a:br>
              <a:rPr lang="ru-RU" sz="2000" dirty="0" smtClean="0"/>
            </a:br>
            <a:r>
              <a:rPr lang="ru-RU" sz="2000" dirty="0" smtClean="0"/>
              <a:t> Не замёрзнет </a:t>
            </a:r>
            <a:r>
              <a:rPr lang="ru-RU" sz="2000" dirty="0" err="1" smtClean="0"/>
              <a:t>зайкин</a:t>
            </a:r>
            <a:r>
              <a:rPr lang="ru-RU" sz="2000" dirty="0" smtClean="0"/>
              <a:t> нос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 descr="E:\Documents and Settings\Светик\Мои документы\Мои рисунки\ЗИМА ПРЕЗЕНТАЦИЯ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5143536" cy="4214842"/>
          </a:xfrm>
          <a:prstGeom prst="rect">
            <a:avLst/>
          </a:prstGeom>
          <a:noFill/>
        </p:spPr>
      </p:pic>
      <p:pic>
        <p:nvPicPr>
          <p:cNvPr id="17411" name="Picture 3" descr="E:\Documents and Settings\Светик\Мои документы\Мои рисунки\ЗИМА ПРЕЗЕНТАЦИЯ\b20c9e62cc65d59d5dec4a4cdcf1d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428868"/>
            <a:ext cx="2071702" cy="3985604"/>
          </a:xfrm>
          <a:prstGeom prst="rect">
            <a:avLst/>
          </a:prstGeom>
          <a:noFill/>
        </p:spPr>
      </p:pic>
      <p:pic>
        <p:nvPicPr>
          <p:cNvPr id="17412" name="Picture 4" descr="E:\Documents and Settings\Светик\Мои документы\Мои рисунки\ЗИМА ПРЕЗЕНТАЦИЯ\50fb3c9c3530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632" y="285729"/>
            <a:ext cx="2609607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58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607899" cy="1643074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«Он медлительный, клыкастый, лапы у него как ласты,</a:t>
            </a:r>
            <a:br>
              <a:rPr lang="ru-RU" sz="2000" dirty="0" smtClean="0"/>
            </a:br>
            <a:r>
              <a:rPr lang="ru-RU" sz="2000" dirty="0" smtClean="0"/>
              <a:t>У него клыки, как сабли, мех короткий, но густой.</a:t>
            </a:r>
            <a:br>
              <a:rPr lang="ru-RU" sz="2000" dirty="0" smtClean="0"/>
            </a:br>
            <a:r>
              <a:rPr lang="ru-RU" sz="2000" dirty="0" smtClean="0"/>
              <a:t>Угадайте – </a:t>
            </a:r>
            <a:r>
              <a:rPr lang="ru-RU" sz="2000" dirty="0" err="1" smtClean="0"/>
              <a:t>ка</a:t>
            </a:r>
            <a:r>
              <a:rPr lang="ru-RU" sz="2000" dirty="0" smtClean="0"/>
              <a:t> ребятки, что за богатырь такой»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(Морж)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8435" name="Picture 3" descr="E:\Documents and Settings\Светик\Мои документы\Мои рисунки\ЗИМА ПРЕЗЕНТАЦИЯ\From-Pole-To-Pol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6693523" cy="4348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58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607899" cy="928694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Песцы</a:t>
            </a:r>
            <a:r>
              <a:rPr lang="ru-RU" sz="2000" dirty="0" smtClean="0"/>
              <a:t> — промысловые пушные звери, которых иногда называют полярными лисицами…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9458" name="Picture 2" descr="E:\Documents and Settings\Светик\Мои документы\Мои рисунки\ЗИМА ПРЕЗЕНТАЦИЯ\polar-fo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286280" cy="3858396"/>
          </a:xfrm>
          <a:prstGeom prst="rect">
            <a:avLst/>
          </a:prstGeom>
          <a:noFill/>
        </p:spPr>
      </p:pic>
      <p:pic>
        <p:nvPicPr>
          <p:cNvPr id="19459" name="Picture 3" descr="E:\Documents and Settings\Светик\Мои документы\Мои рисунки\ЗИМА ПРЕЗЕНТАЦИЯ\0c248f52f3c67836a1d936f029abea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4032347" cy="3027362"/>
          </a:xfrm>
          <a:prstGeom prst="rect">
            <a:avLst/>
          </a:prstGeom>
          <a:noFill/>
        </p:spPr>
      </p:pic>
      <p:pic>
        <p:nvPicPr>
          <p:cNvPr id="19460" name="Picture 4" descr="E:\Documents and Settings\Светик\Мои документы\Мои рисунки\ЗИМА ПРЕЗЕНТАЦИЯ\img_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85029">
            <a:off x="5325916" y="3413706"/>
            <a:ext cx="28479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5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29552" cy="2596278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«Лети, лети лепесток.</a:t>
            </a:r>
            <a:br>
              <a:rPr lang="ru-RU" sz="2000" dirty="0" smtClean="0"/>
            </a:br>
            <a:r>
              <a:rPr lang="ru-RU" sz="2000" dirty="0" smtClean="0"/>
              <a:t>Через запад на восток,</a:t>
            </a:r>
            <a:br>
              <a:rPr lang="ru-RU" sz="2000" dirty="0" smtClean="0"/>
            </a:br>
            <a:r>
              <a:rPr lang="ru-RU" sz="2000" dirty="0" smtClean="0"/>
              <a:t>Через север, через юг,</a:t>
            </a:r>
            <a:br>
              <a:rPr lang="ru-RU" sz="2000" dirty="0" smtClean="0"/>
            </a:br>
            <a:r>
              <a:rPr lang="ru-RU" sz="2000" dirty="0" smtClean="0"/>
              <a:t>Возвращайся сделав круг.</a:t>
            </a:r>
            <a:br>
              <a:rPr lang="ru-RU" sz="2000" dirty="0" smtClean="0"/>
            </a:br>
            <a:r>
              <a:rPr lang="ru-RU" sz="2000" dirty="0" smtClean="0"/>
              <a:t>Лишь коснешься ты земли,</a:t>
            </a:r>
            <a:br>
              <a:rPr lang="ru-RU" sz="2000" dirty="0" smtClean="0"/>
            </a:br>
            <a:r>
              <a:rPr lang="ru-RU" sz="2000" dirty="0" smtClean="0"/>
              <a:t>Быть по-моему вели.</a:t>
            </a:r>
            <a:br>
              <a:rPr lang="ru-RU" sz="2000" dirty="0" smtClean="0"/>
            </a:br>
            <a:r>
              <a:rPr lang="ru-RU" sz="2000" dirty="0" smtClean="0"/>
              <a:t>Вели, чтобы мы отправились в гости к </a:t>
            </a:r>
            <a:r>
              <a:rPr lang="ru-RU" sz="2400" dirty="0" smtClean="0"/>
              <a:t>полярникам</a:t>
            </a:r>
            <a:r>
              <a:rPr lang="ru-RU" sz="2000" dirty="0" smtClean="0"/>
              <a:t>»</a:t>
            </a:r>
            <a:endParaRPr lang="ru-RU" sz="3200" dirty="0"/>
          </a:p>
        </p:txBody>
      </p:sp>
      <p:pic>
        <p:nvPicPr>
          <p:cNvPr id="15362" name="Picture 2" descr="E:\Documents and Settings\Светик\Мои документы\Мои рисунки\ЗИМА ПРЕЗЕНТАЦИЯ\22158828fbf979697d4a15546c32d0b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2471046" cy="1643074"/>
          </a:xfrm>
          <a:prstGeom prst="rect">
            <a:avLst/>
          </a:prstGeom>
          <a:noFill/>
        </p:spPr>
      </p:pic>
      <p:pic>
        <p:nvPicPr>
          <p:cNvPr id="15364" name="Picture 4" descr="E:\Documents and Settings\Светик\Мои документы\Мои рисунки\ЗИМА ПРЕЗЕНТАЦИЯ\lsqev%20vo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496"/>
            <a:ext cx="5286412" cy="356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22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19231" cy="73889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Хижины полярников бывают очень разными …</a:t>
            </a:r>
            <a:endParaRPr lang="ru-RU" sz="2000" dirty="0"/>
          </a:p>
        </p:txBody>
      </p:sp>
      <p:pic>
        <p:nvPicPr>
          <p:cNvPr id="20482" name="Picture 2" descr="E:\Documents and Settings\Светик\Мои документы\Мои рисунки\ЗИМА ПРЕЗЕНТАЦИЯ\a264096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429024" cy="2284588"/>
          </a:xfrm>
          <a:prstGeom prst="rect">
            <a:avLst/>
          </a:prstGeom>
          <a:noFill/>
        </p:spPr>
      </p:pic>
      <p:pic>
        <p:nvPicPr>
          <p:cNvPr id="20483" name="Picture 3" descr="E:\Documents and Settings\Светик\Мои документы\Мои рисунки\ЗИМА ПРЕЗЕНТАЦИЯ\shackletonb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28670"/>
            <a:ext cx="4032256" cy="3024192"/>
          </a:xfrm>
          <a:prstGeom prst="rect">
            <a:avLst/>
          </a:prstGeom>
          <a:noFill/>
        </p:spPr>
      </p:pic>
      <p:pic>
        <p:nvPicPr>
          <p:cNvPr id="20484" name="Picture 4" descr="E:\Documents and Settings\Светик\Мои документы\Мои рисунки\ЗИМА ПРЕЗЕНТАЦИЯ\99865325_5218894_6_5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2928958" cy="3357586"/>
          </a:xfrm>
          <a:prstGeom prst="rect">
            <a:avLst/>
          </a:prstGeom>
          <a:noFill/>
        </p:spPr>
      </p:pic>
      <p:pic>
        <p:nvPicPr>
          <p:cNvPr id="8" name="Picture 3" descr="E:\Documents and Settings\Светик\Мои документы\Мои рисунки\ЗИМА ПРЕЗЕНТАЦИЯ\1304534784_scott-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14818"/>
            <a:ext cx="3931266" cy="221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22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5376875" cy="857256"/>
          </a:xfrm>
        </p:spPr>
        <p:txBody>
          <a:bodyPr/>
          <a:lstStyle/>
          <a:p>
            <a:pPr algn="l">
              <a:buNone/>
            </a:pPr>
            <a:r>
              <a:rPr lang="ru-RU" sz="3200" dirty="0" smtClean="0"/>
              <a:t>   </a:t>
            </a:r>
            <a:r>
              <a:rPr lang="ru-RU" sz="2000" dirty="0" smtClean="0"/>
              <a:t>Северное сияние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4338" name="Picture 2" descr="E:\Documents and Settings\Светик\Мои документы\Мои рисунки\ЗИМА ПРЕЗЕНТАЦИЯ\53b90fd2a4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857232"/>
            <a:ext cx="6947346" cy="555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46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948643" cy="1643074"/>
          </a:xfrm>
        </p:spPr>
        <p:txBody>
          <a:bodyPr/>
          <a:lstStyle/>
          <a:p>
            <a:pPr algn="l">
              <a:buNone/>
            </a:pPr>
            <a:r>
              <a:rPr lang="ru-RU" sz="3200" dirty="0" smtClean="0"/>
              <a:t>   </a:t>
            </a:r>
            <a:r>
              <a:rPr lang="ru-RU" sz="2000" dirty="0" smtClean="0"/>
              <a:t>Сиянием сверкающим славно играя,</a:t>
            </a:r>
            <a:br>
              <a:rPr lang="ru-RU" sz="2000" dirty="0" smtClean="0"/>
            </a:br>
            <a:r>
              <a:rPr lang="ru-RU" sz="2000" dirty="0" smtClean="0"/>
              <a:t>То вспыхнет, то гаснет заря голубая,</a:t>
            </a:r>
            <a:br>
              <a:rPr lang="ru-RU" sz="2000" dirty="0" smtClean="0"/>
            </a:br>
            <a:r>
              <a:rPr lang="ru-RU" sz="2000" dirty="0" smtClean="0"/>
              <a:t>Холодный, далекий, безбрежный огонь,</a:t>
            </a:r>
            <a:br>
              <a:rPr lang="ru-RU" sz="2000" dirty="0" smtClean="0"/>
            </a:br>
            <a:r>
              <a:rPr lang="ru-RU" sz="2000" dirty="0" smtClean="0"/>
              <a:t>Резвится на небе, как призрачный конь.</a:t>
            </a:r>
            <a:endParaRPr lang="ru-RU" sz="2000" dirty="0"/>
          </a:p>
        </p:txBody>
      </p:sp>
      <p:pic>
        <p:nvPicPr>
          <p:cNvPr id="14339" name="Picture 3" descr="E:\Documents and Settings\Светик\Мои документы\Мои рисунки\ЗИМА ПРЕЗЕНТАЦИЯ\3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154" y="1928802"/>
            <a:ext cx="4093564" cy="3143272"/>
          </a:xfrm>
          <a:prstGeom prst="rect">
            <a:avLst/>
          </a:prstGeom>
          <a:noFill/>
        </p:spPr>
      </p:pic>
      <p:pic>
        <p:nvPicPr>
          <p:cNvPr id="14340" name="Picture 4" descr="E:\Documents and Settings\Светик\Мои документы\Мои рисунки\ЗИМА ПРЕЗЕНТАЦИЯ\351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09"/>
            <a:ext cx="4248545" cy="3104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46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20015" cy="1714512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Полюс Северный снега, полюбили навсегда.</a:t>
            </a:r>
            <a:br>
              <a:rPr lang="ru-RU" sz="2000" dirty="0" smtClean="0"/>
            </a:br>
            <a:r>
              <a:rPr lang="ru-RU" sz="2000" dirty="0" smtClean="0"/>
              <a:t>Даже летом снег не тает - солнцу силы не хватает!</a:t>
            </a:r>
            <a:br>
              <a:rPr lang="ru-RU" sz="2000" dirty="0" smtClean="0"/>
            </a:br>
            <a:r>
              <a:rPr lang="ru-RU" sz="2000" dirty="0" smtClean="0"/>
              <a:t>Небо радугой цветной наряжается порой!</a:t>
            </a:r>
            <a:br>
              <a:rPr lang="ru-RU" sz="2000" dirty="0" smtClean="0"/>
            </a:br>
            <a:r>
              <a:rPr lang="ru-RU" sz="2000" dirty="0" smtClean="0"/>
              <a:t>Что за чудо-одеяние? - Это -... (</a:t>
            </a:r>
            <a:r>
              <a:rPr lang="ru-RU" sz="2400" dirty="0" smtClean="0"/>
              <a:t>северное сияние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6386" name="Picture 2" descr="E:\Documents and Settings\Светик\Мои документы\Мои рисунки\ЗИМА ПРЕЗЕНТАЦИЯ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53280"/>
            <a:ext cx="6786610" cy="4944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46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91519" cy="1571636"/>
          </a:xfrm>
        </p:spPr>
        <p:txBody>
          <a:bodyPr/>
          <a:lstStyle/>
          <a:p>
            <a:pPr algn="l">
              <a:buNone/>
            </a:pPr>
            <a:r>
              <a:rPr lang="ru-RU" sz="3200" dirty="0" smtClean="0"/>
              <a:t>  </a:t>
            </a:r>
            <a:r>
              <a:rPr lang="ru-RU" sz="2000" dirty="0" smtClean="0"/>
              <a:t>«Лети, лети лепесток.</a:t>
            </a:r>
            <a:br>
              <a:rPr lang="ru-RU" sz="2000" dirty="0" smtClean="0"/>
            </a:br>
            <a:r>
              <a:rPr lang="ru-RU" sz="2000" dirty="0" smtClean="0"/>
              <a:t>Через запад на восток,</a:t>
            </a:r>
            <a:br>
              <a:rPr lang="ru-RU" sz="2000" dirty="0" smtClean="0"/>
            </a:br>
            <a:r>
              <a:rPr lang="ru-RU" sz="2000" dirty="0" smtClean="0"/>
              <a:t>Через север, через юг,</a:t>
            </a:r>
            <a:br>
              <a:rPr lang="ru-RU" sz="2000" dirty="0" smtClean="0"/>
            </a:br>
            <a:r>
              <a:rPr lang="ru-RU" sz="2000" dirty="0" smtClean="0"/>
              <a:t>Возвращайся сделав круг.</a:t>
            </a:r>
            <a:br>
              <a:rPr lang="ru-RU" sz="2000" dirty="0" smtClean="0"/>
            </a:br>
            <a:r>
              <a:rPr lang="ru-RU" sz="2000" dirty="0" smtClean="0"/>
              <a:t>Лишь коснешься ты земли,</a:t>
            </a:r>
            <a:br>
              <a:rPr lang="ru-RU" sz="2000" dirty="0" smtClean="0"/>
            </a:br>
            <a:r>
              <a:rPr lang="ru-RU" sz="2000" dirty="0" smtClean="0"/>
              <a:t>Быть по-моему вели.</a:t>
            </a:r>
            <a:br>
              <a:rPr lang="ru-RU" sz="2000" dirty="0" smtClean="0"/>
            </a:br>
            <a:r>
              <a:rPr lang="ru-RU" sz="2000" dirty="0" smtClean="0"/>
              <a:t>Вели, чтобы мы оказались на </a:t>
            </a:r>
            <a:r>
              <a:rPr lang="ru-RU" sz="2400" dirty="0" smtClean="0"/>
              <a:t>ледоколе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2290" name="Picture 2" descr="E:\Documents and Settings\Светик\Мои документы\Мои рисунки\ЗИМА ПРЕЗЕНТАЦИЯ\DU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424596" cy="2928958"/>
          </a:xfrm>
          <a:prstGeom prst="rect">
            <a:avLst/>
          </a:prstGeom>
          <a:noFill/>
        </p:spPr>
      </p:pic>
      <p:pic>
        <p:nvPicPr>
          <p:cNvPr id="12291" name="Picture 3" descr="E:\Documents and Settings\Светик\Мои документы\Мои рисунки\ЗИМА ПРЕЗЕНТАЦИЯ\18_Legenda_Arctic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2428892" cy="2266966"/>
          </a:xfrm>
          <a:prstGeom prst="rect">
            <a:avLst/>
          </a:prstGeom>
          <a:noFill/>
        </p:spPr>
      </p:pic>
      <p:pic>
        <p:nvPicPr>
          <p:cNvPr id="12292" name="Picture 4" descr="E:\Documents and Settings\Светик\Мои документы\Мои рисунки\ЗИМА ПРЕЗЕНТАЦИЯ\arkticheskaja-ekspedits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339702"/>
            <a:ext cx="3929090" cy="294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46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65174" cy="1643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    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2000" dirty="0" smtClean="0"/>
              <a:t>Если снег лежит кругом,</a:t>
            </a:r>
            <a:br>
              <a:rPr lang="ru-RU" sz="2000" dirty="0" smtClean="0"/>
            </a:br>
            <a:r>
              <a:rPr lang="ru-RU" sz="2000" dirty="0" smtClean="0"/>
              <a:t>Если речка подо льдом,</a:t>
            </a:r>
            <a:br>
              <a:rPr lang="ru-RU" sz="2000" dirty="0" smtClean="0"/>
            </a:br>
            <a:r>
              <a:rPr lang="ru-RU" sz="2000" dirty="0" smtClean="0"/>
              <a:t>Значит, в гости к нам сама</a:t>
            </a:r>
            <a:br>
              <a:rPr lang="ru-RU" sz="2000" dirty="0" smtClean="0"/>
            </a:br>
            <a:r>
              <a:rPr lang="ru-RU" sz="2000" dirty="0" smtClean="0"/>
              <a:t>Кто пришла, скажи?»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(Зима)</a:t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Documents and Settings\Светик\Мои документы\Мои рисунки\ЗИМА ПРЕЗЕНТАЦИЯ\0b06b5daa9baa137c6110993ba0f4a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072925" cy="3000396"/>
          </a:xfrm>
          <a:prstGeom prst="rect">
            <a:avLst/>
          </a:prstGeom>
          <a:noFill/>
        </p:spPr>
      </p:pic>
      <p:pic>
        <p:nvPicPr>
          <p:cNvPr id="7" name="Picture 2" descr="E:\Documents and Settings\Светик\Мои документы\Мои рисунки\ЗИМА ПРЕЗЕНТАЦИЯ\winter-landscapes-2-600x3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312220" cy="28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4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38956"/>
          </a:xfrm>
        </p:spPr>
        <p:txBody>
          <a:bodyPr/>
          <a:lstStyle/>
          <a:p>
            <a:pPr algn="l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314" name="Picture 2" descr="E:\Documents and Settings\Светик\Мои документы\Мои рисунки\ЗИМА ПРЕЗЕНТАЦИЯ\1350110539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061580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3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96080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Великан стоит в порту, освещая темноту,</a:t>
            </a:r>
            <a:br>
              <a:rPr lang="ru-RU" sz="2000" dirty="0" smtClean="0"/>
            </a:br>
            <a:r>
              <a:rPr lang="ru-RU" sz="2000" dirty="0" smtClean="0"/>
              <a:t>И сигналит кораблям: «Заходите в гости к нам!»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(маяк) </a:t>
            </a:r>
            <a:br>
              <a:rPr lang="ru-RU" sz="20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Picture 2" descr="E:\Documents and Settings\Светик\Мои документы\Мои рисунки\ЗИМА ПРЕЗЕНТАЦИЯ\1358170298_0_9c964_8afd1ba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474584"/>
            <a:ext cx="7929618" cy="5089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3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640126" cy="785818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Маяк и северное сияние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44" name="Picture 4" descr="E:\Documents and Settings\Светик\Мои документы\Мои рисунки\ЗИМА ПРЕЗЕНТАЦИЯ\45174_351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786742" cy="5266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3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51010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Маяки</a:t>
            </a:r>
            <a:endParaRPr lang="ru-RU" sz="2000" dirty="0"/>
          </a:p>
        </p:txBody>
      </p:sp>
      <p:pic>
        <p:nvPicPr>
          <p:cNvPr id="9" name="Picture 2" descr="E:\Documents and Settings\Светик\Мои документы\Мои рисунки\ЗИМА ПРЕЗЕНТАЦИЯ\Европейский маяк Гибралтар.bm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3571900" cy="2373768"/>
          </a:xfrm>
          <a:prstGeom prst="rect">
            <a:avLst/>
          </a:prstGeom>
          <a:noFill/>
        </p:spPr>
      </p:pic>
      <p:pic>
        <p:nvPicPr>
          <p:cNvPr id="11" name="Picture 3" descr="E:\Documents and Settings\Светик\Мои документы\Мои рисунки\ЗИМА ПРЕЗЕНТАЦИЯ\1088907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643338" cy="2489110"/>
          </a:xfrm>
          <a:prstGeom prst="rect">
            <a:avLst/>
          </a:prstGeom>
          <a:noFill/>
        </p:spPr>
      </p:pic>
      <p:pic>
        <p:nvPicPr>
          <p:cNvPr id="9221" name="Picture 5" descr="E:\Documents and Settings\Светик\Мои документы\Мои рисунки\ЗИМА ПРЕЗЕНТАЦИЯ\PC-DSC_0127_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71942"/>
            <a:ext cx="3643338" cy="2428892"/>
          </a:xfrm>
          <a:prstGeom prst="rect">
            <a:avLst/>
          </a:prstGeom>
          <a:noFill/>
        </p:spPr>
      </p:pic>
      <p:pic>
        <p:nvPicPr>
          <p:cNvPr id="9223" name="Picture 7" descr="E:\Documents and Settings\Светик\Мои документы\Мои рисунки\ЗИМА ПРЕЗЕНТАЦИЯ\331102-bigthumbn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00504"/>
            <a:ext cx="3500462" cy="262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33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568952" cy="1214446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СПАСИБО </a:t>
            </a:r>
            <a:r>
              <a:rPr lang="ru-RU" sz="4000" dirty="0" smtClean="0"/>
              <a:t>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333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79356" cy="928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None/>
            </a:pPr>
            <a:r>
              <a:rPr lang="ru-RU" sz="1800" dirty="0" smtClean="0"/>
              <a:t>     </a:t>
            </a:r>
            <a:r>
              <a:rPr lang="ru-RU" sz="2000" dirty="0" smtClean="0"/>
              <a:t>Ух ты зимушка - зима, ты с морозами пришла.</a:t>
            </a:r>
            <a:br>
              <a:rPr lang="ru-RU" sz="2000" dirty="0" smtClean="0"/>
            </a:br>
            <a:r>
              <a:rPr lang="ru-RU" sz="2000" dirty="0" smtClean="0"/>
              <a:t>Ветер воет, вьюга вьет, вдоль по улице метет. 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5" descr="E:\Documents and Settings\Светик\Мои документы\Мои рисунки\ЗИМА ПРЕЗЕНТАЦИЯ\uPtWwkV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000924" cy="4571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4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571480"/>
            <a:ext cx="8020081" cy="2214578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Всюду снег, в снегу дома</a:t>
            </a:r>
            <a:br>
              <a:rPr lang="ru-RU" sz="2000" dirty="0" smtClean="0"/>
            </a:br>
            <a:r>
              <a:rPr lang="ru-RU" sz="2000" dirty="0" smtClean="0"/>
              <a:t>Привезла его зима.</a:t>
            </a:r>
            <a:br>
              <a:rPr lang="ru-RU" sz="2000" dirty="0" smtClean="0"/>
            </a:br>
            <a:r>
              <a:rPr lang="ru-RU" sz="2000" dirty="0" smtClean="0"/>
              <a:t>К нам спешила поскорей,</a:t>
            </a:r>
            <a:br>
              <a:rPr lang="ru-RU" sz="2000" dirty="0" smtClean="0"/>
            </a:br>
            <a:r>
              <a:rPr lang="ru-RU" sz="2000" dirty="0" smtClean="0"/>
              <a:t>Привезла нам снегирей.</a:t>
            </a:r>
            <a:br>
              <a:rPr lang="ru-RU" sz="2000" dirty="0" smtClean="0"/>
            </a:br>
            <a:r>
              <a:rPr lang="ru-RU" sz="2000" dirty="0" smtClean="0"/>
              <a:t>От зари и до зари, </a:t>
            </a:r>
            <a:br>
              <a:rPr lang="ru-RU" sz="2000" dirty="0" smtClean="0"/>
            </a:br>
            <a:r>
              <a:rPr lang="ru-RU" sz="2000" dirty="0" smtClean="0"/>
              <a:t>Славят зиму снегири.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3074" name="Picture 2" descr="E:\Documents and Settings\Светик\Мои документы\Мои рисунки\ЗИМА ПРЕЗЕНТАЦИЯ\94777671_gTOAfyaE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02817" cy="2928958"/>
          </a:xfrm>
          <a:prstGeom prst="rect">
            <a:avLst/>
          </a:prstGeom>
          <a:noFill/>
        </p:spPr>
      </p:pic>
      <p:pic>
        <p:nvPicPr>
          <p:cNvPr id="3075" name="Picture 3" descr="E:\Documents and Settings\Светик\Мои документы\Мои рисунки\ЗИМА ПРЕЗЕНТАЦИЯ\0b348ecee3aa8dfadd56a040fe6b51f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357562"/>
            <a:ext cx="3714776" cy="2788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02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162824" cy="116808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«На столе передо мной закрутился шар земной</a:t>
            </a:r>
            <a:br>
              <a:rPr lang="ru-RU" sz="2000" dirty="0" smtClean="0"/>
            </a:br>
            <a:r>
              <a:rPr lang="ru-RU" sz="2000" dirty="0" smtClean="0"/>
              <a:t>Арктика, экватор, полюс - уместил всю землю?»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(глобус)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2" name="Picture 6" descr="E:\Documents and Settings\Светик\Мои документы\Мои рисунки\ЗИМА ПРЕЗЕНТАЦИЯ\img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6596107" cy="4875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091518" cy="2357454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«Лети, лети лепесток.</a:t>
            </a:r>
            <a:br>
              <a:rPr lang="ru-RU" sz="2000" dirty="0" smtClean="0"/>
            </a:br>
            <a:r>
              <a:rPr lang="ru-RU" sz="2000" dirty="0" smtClean="0"/>
              <a:t>Через запад на восток,</a:t>
            </a:r>
            <a:br>
              <a:rPr lang="ru-RU" sz="2000" dirty="0" smtClean="0"/>
            </a:br>
            <a:r>
              <a:rPr lang="ru-RU" sz="2000" dirty="0" smtClean="0"/>
              <a:t>Через север, через юг,</a:t>
            </a:r>
            <a:br>
              <a:rPr lang="ru-RU" sz="2000" dirty="0" smtClean="0"/>
            </a:br>
            <a:r>
              <a:rPr lang="ru-RU" sz="2000" dirty="0" smtClean="0"/>
              <a:t>Возвращайся сделав круг.</a:t>
            </a:r>
            <a:br>
              <a:rPr lang="ru-RU" sz="2000" dirty="0" smtClean="0"/>
            </a:br>
            <a:r>
              <a:rPr lang="ru-RU" sz="2000" dirty="0" smtClean="0"/>
              <a:t>Лишь коснешься ты земли,</a:t>
            </a:r>
            <a:br>
              <a:rPr lang="ru-RU" sz="2000" dirty="0" smtClean="0"/>
            </a:br>
            <a:r>
              <a:rPr lang="ru-RU" sz="2000" dirty="0" smtClean="0"/>
              <a:t>Быть по-моему вели.</a:t>
            </a:r>
            <a:br>
              <a:rPr lang="ru-RU" sz="2000" dirty="0" smtClean="0"/>
            </a:br>
            <a:r>
              <a:rPr lang="ru-RU" sz="2000" dirty="0" smtClean="0"/>
              <a:t>Вели, чтобы мы оказались на </a:t>
            </a:r>
            <a:r>
              <a:rPr lang="ru-RU" sz="2400" dirty="0" smtClean="0"/>
              <a:t>северном полюсе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5" name="Picture 2" descr="E:\Documents and Settings\Светик\Мои документы\Мои рисунки\ЗИМА ПРЕЗЕНТАЦИЯ\02_12_2011-50statya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14290"/>
            <a:ext cx="2071702" cy="1883365"/>
          </a:xfrm>
          <a:prstGeom prst="rect">
            <a:avLst/>
          </a:prstGeom>
          <a:noFill/>
        </p:spPr>
      </p:pic>
      <p:pic>
        <p:nvPicPr>
          <p:cNvPr id="5123" name="Picture 3" descr="E:\Documents and Settings\Светик\Мои документы\Мои рисунки\ЗИМА ПРЕЗЕНТАЦИЯ\spolus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71810"/>
            <a:ext cx="4358236" cy="2898226"/>
          </a:xfrm>
          <a:prstGeom prst="rect">
            <a:avLst/>
          </a:prstGeom>
          <a:noFill/>
        </p:spPr>
      </p:pic>
      <p:pic>
        <p:nvPicPr>
          <p:cNvPr id="5124" name="Picture 4" descr="E:\Documents and Settings\Светик\Мои документы\Мои рисунки\ЗИМА ПРЕЗЕНТАЦИЯ\13300302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3071810"/>
            <a:ext cx="3905277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4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91518" cy="714380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                                Северный полюс</a:t>
            </a:r>
            <a:endParaRPr lang="ru-RU" sz="2000" dirty="0"/>
          </a:p>
        </p:txBody>
      </p:sp>
      <p:pic>
        <p:nvPicPr>
          <p:cNvPr id="6" name="Picture 7" descr="E:\Documents and Settings\Светик\Мои документы\Мои рисунки\ЗИМА ПРЕЗЕНТАЦИЯ\67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7742262" cy="5621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4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7"/>
            <a:ext cx="8068876" cy="144017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E:\Documents and Settings\Светик\Мои документы\Мои рисунки\ЗИМА ПРЕЗЕНТАЦИЯ\sever_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5572164" cy="2605168"/>
          </a:xfrm>
          <a:prstGeom prst="rect">
            <a:avLst/>
          </a:prstGeom>
          <a:noFill/>
        </p:spPr>
      </p:pic>
      <p:pic>
        <p:nvPicPr>
          <p:cNvPr id="6148" name="Picture 4" descr="E:\Documents and Settings\Светик\Мои документы\Мои рисунки\ЗИМА ПРЕЗЕНТАЦИЯ\sm_users_img-1226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3929090" cy="2629468"/>
          </a:xfrm>
          <a:prstGeom prst="rect">
            <a:avLst/>
          </a:prstGeom>
          <a:noFill/>
        </p:spPr>
      </p:pic>
      <p:pic>
        <p:nvPicPr>
          <p:cNvPr id="6150" name="Picture 6" descr="E:\Documents and Settings\Светик\Мои документы\Мои рисунки\ЗИМА ПРЕЗЕНТАЦИЯ\1289604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964421" cy="265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02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384202"/>
          </a:xfrm>
        </p:spPr>
        <p:txBody>
          <a:bodyPr/>
          <a:lstStyle/>
          <a:p>
            <a:pPr algn="l">
              <a:buNone/>
            </a:pPr>
            <a:r>
              <a:rPr lang="ru-RU" sz="2000" dirty="0" smtClean="0"/>
              <a:t>   «Лети, лети лепесток.</a:t>
            </a:r>
            <a:br>
              <a:rPr lang="ru-RU" sz="2000" dirty="0" smtClean="0"/>
            </a:br>
            <a:r>
              <a:rPr lang="ru-RU" sz="2000" dirty="0" smtClean="0"/>
              <a:t>Через запад на восток,</a:t>
            </a:r>
            <a:br>
              <a:rPr lang="ru-RU" sz="2000" dirty="0" smtClean="0"/>
            </a:br>
            <a:r>
              <a:rPr lang="ru-RU" sz="2000" dirty="0" smtClean="0"/>
              <a:t>Через север, через юг,</a:t>
            </a:r>
            <a:br>
              <a:rPr lang="ru-RU" sz="2000" dirty="0" smtClean="0"/>
            </a:br>
            <a:r>
              <a:rPr lang="ru-RU" sz="2000" dirty="0" smtClean="0"/>
              <a:t>Возвращайся сделав круг.</a:t>
            </a:r>
            <a:br>
              <a:rPr lang="ru-RU" sz="2000" dirty="0" smtClean="0"/>
            </a:br>
            <a:r>
              <a:rPr lang="ru-RU" sz="2000" dirty="0" smtClean="0"/>
              <a:t>Лишь коснешься ты земли,</a:t>
            </a:r>
            <a:br>
              <a:rPr lang="ru-RU" sz="2000" dirty="0" smtClean="0"/>
            </a:br>
            <a:r>
              <a:rPr lang="ru-RU" sz="2000" dirty="0" smtClean="0"/>
              <a:t>Быть по-моему вели.</a:t>
            </a:r>
            <a:br>
              <a:rPr lang="ru-RU" sz="2000" dirty="0" smtClean="0"/>
            </a:br>
            <a:r>
              <a:rPr lang="ru-RU" sz="2000" dirty="0" smtClean="0"/>
              <a:t>Вели, чтобы наш экран показывал </a:t>
            </a:r>
            <a:r>
              <a:rPr lang="ru-RU" sz="2400" dirty="0" smtClean="0"/>
              <a:t>этих животных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</a:t>
            </a:r>
            <a:r>
              <a:rPr lang="ru-RU" sz="1800" dirty="0" smtClean="0"/>
              <a:t>Хозяева снежных просторов,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Снегов, ледниковых заторов,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Холодных глубоких морей,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Кто это? Ответь поскорей!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</a:t>
            </a:r>
            <a:r>
              <a:rPr lang="ru-RU" sz="1800" dirty="0" smtClean="0"/>
              <a:t>Там где холод, снег и лед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Этот дикий зверь живет.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Он большой, пушистый,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белый,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А еще рыбак умелый. </a:t>
            </a:r>
            <a:endParaRPr lang="ru-RU" sz="1800" dirty="0"/>
          </a:p>
        </p:txBody>
      </p:sp>
      <p:pic>
        <p:nvPicPr>
          <p:cNvPr id="7171" name="Picture 3" descr="E:\Documents and Settings\Светик\Мои документы\Мои рисунки\ЗИМА ПРЕЗЕНТАЦИЯ\1356165991_5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42852"/>
            <a:ext cx="1714512" cy="1714512"/>
          </a:xfrm>
          <a:prstGeom prst="rect">
            <a:avLst/>
          </a:prstGeom>
          <a:noFill/>
        </p:spPr>
      </p:pic>
      <p:pic>
        <p:nvPicPr>
          <p:cNvPr id="7172" name="Picture 4" descr="E:\Documents and Settings\Светик\Мои документы\Мои рисунки\ЗИМА ПРЕЗЕНТАЦИЯ\0014-014-ZHivotnye-arktik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514353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5820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189</Words>
  <Application>Microsoft Office PowerPoint</Application>
  <PresentationFormat>Экран (4:3)</PresentationFormat>
  <Paragraphs>54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Georgia</vt:lpstr>
      <vt:lpstr>Trebuchet MS</vt:lpstr>
      <vt:lpstr>Воздушный поток</vt:lpstr>
      <vt:lpstr> «Путешествие на Северный полюс» </vt:lpstr>
      <vt:lpstr>      «Если снег лежит кругом, Если речка подо льдом, Значит, в гости к нам сама Кто пришла, скажи?»  (Зима) </vt:lpstr>
      <vt:lpstr>     Ух ты зимушка - зима, ты с морозами пришла. Ветер воет, вьюга вьет, вдоль по улице метет. </vt:lpstr>
      <vt:lpstr>    Всюду снег, в снегу дома Привезла его зима. К нам спешила поскорей, Привезла нам снегирей. От зари и до зари,  Славят зиму снегири.   </vt:lpstr>
      <vt:lpstr>«На столе передо мной закрутился шар земной Арктика, экватор, полюс - уместил всю землю?»  (глобус)</vt:lpstr>
      <vt:lpstr>  «Лети, лети лепесток. Через запад на восток, Через север, через юг, Возвращайся сделав круг. Лишь коснешься ты земли, Быть по-моему вели. Вели, чтобы мы оказались на северном полюсе»</vt:lpstr>
      <vt:lpstr>                                   Северный полюс</vt:lpstr>
      <vt:lpstr>Презентация PowerPoint</vt:lpstr>
      <vt:lpstr>   «Лети, лети лепесток. Через запад на восток, Через север, через юг, Возвращайся сделав круг. Лишь коснешься ты земли, Быть по-моему вели. Вели, чтобы наш экран показывал этих животных»                                                                       Хозяева снежных просторов,                                                                            Снегов, ледниковых заторов,                                                                            Холодных глубоких морей,                                                                            Кто это? Ответь поскорей!                                                                    Там где холод, снег и лед                                                                            Этот дикий зверь живет.                                                                            Он большой, пушистый,                                                                                                         белый,                                                                             А еще рыбак умелый. </vt:lpstr>
      <vt:lpstr>    «Смотрите, ребята, а это что за животное.    Словно царскую корону, носит он свои рога.  Ест лишайник, мох зелёный, любит снежные луга»   (Олень) </vt:lpstr>
      <vt:lpstr>     Зайка беленький сидит,  И от холода дрожит.  Но не страшен нам мороз,  Не замёрзнет зайкин нос        </vt:lpstr>
      <vt:lpstr>  «Он медлительный, клыкастый, лапы у него как ласты, У него клыки, как сабли, мех короткий, но густой. Угадайте – ка ребятки, что за богатырь такой»  (Морж)          </vt:lpstr>
      <vt:lpstr>    Песцы — промысловые пушные звери, которых иногда называют полярными лисицами…        </vt:lpstr>
      <vt:lpstr>   «Лети, лети лепесток. Через запад на восток, Через север, через юг, Возвращайся сделав круг. Лишь коснешься ты земли, Быть по-моему вели. Вели, чтобы мы отправились в гости к полярникам»</vt:lpstr>
      <vt:lpstr>Хижины полярников бывают очень разными …</vt:lpstr>
      <vt:lpstr>   Северное сияние </vt:lpstr>
      <vt:lpstr>   Сиянием сверкающим славно играя, То вспыхнет, то гаснет заря голубая, Холодный, далекий, безбрежный огонь, Резвится на небе, как призрачный конь.</vt:lpstr>
      <vt:lpstr>    Полюс Северный снега, полюбили навсегда. Даже летом снег не тает - солнцу силы не хватает! Небо радугой цветной наряжается порой! Что за чудо-одеяние? - Это -... (северное сияние)  </vt:lpstr>
      <vt:lpstr>  «Лети, лети лепесток. Через запад на восток, Через север, через юг, Возвращайся сделав круг. Лишь коснешься ты земли, Быть по-моему вели. Вели, чтобы мы оказались на ледоколе»</vt:lpstr>
      <vt:lpstr>  </vt:lpstr>
      <vt:lpstr>    Великан стоит в порту, освещая темноту, И сигналит кораблям: «Заходите в гости к нам!»                                                                                   (маяк)   </vt:lpstr>
      <vt:lpstr>    Маяк и северное сияние   </vt:lpstr>
      <vt:lpstr>Маяки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Светлана</cp:lastModifiedBy>
  <cp:revision>68</cp:revision>
  <dcterms:created xsi:type="dcterms:W3CDTF">2014-03-16T07:06:19Z</dcterms:created>
  <dcterms:modified xsi:type="dcterms:W3CDTF">2015-05-01T19:01:05Z</dcterms:modified>
</cp:coreProperties>
</file>