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160" autoAdjust="0"/>
    <p:restoredTop sz="94660"/>
  </p:normalViewPr>
  <p:slideViewPr>
    <p:cSldViewPr>
      <p:cViewPr varScale="1">
        <p:scale>
          <a:sx n="83" d="100"/>
          <a:sy n="83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torjestveniypodarok.ru/i/triturus-vulgaris-1.jpg" TargetMode="Externa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3.bp.blogspot.com/_L6YO0JPvsbs/S7YSJ6Cr6bI/AAAAAAAAAbQ/A0z4iAAY1m0/s1600/tulip+tree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Думай,  голова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4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ягоды ядовитые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t1.gstatic.com/images?q=tbn:ANd9GcSxxY2tQfzEX-t7MkNcnZooWciEIzl-I6fIdaEN-Tkm-qD4986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3068960"/>
            <a:ext cx="2157413" cy="256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www.kedem.ru/photo/170907ejevik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088232" cy="2687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t3.gstatic.com/images?q=tbn:ANd9GcTWxVtVC070EYJiE6kzTZhF15P74R3jiCb3I_jdOhcYQxG7pq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19063" y="4321766"/>
            <a:ext cx="2826440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http://t0.gstatic.com/images?q=tbn:ANd9GcRwXRQP_eCJiz9gDBv4tO5FIy5D3nPjA_V61llmcdiByAdstltYb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966788"/>
            <a:ext cx="1731640" cy="292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08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может пить ногой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animals-wild.ru/uploads/1290006785_148624-frederi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783" y="4159733"/>
            <a:ext cx="3290102" cy="219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t0.gstatic.com/images?q=tbn:ANd9GcT8o5O8oVoeH6XmkflwDX-k5xDar844MhJjdlgxEzTY9uqiJE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539998"/>
            <a:ext cx="3349115" cy="22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783" y="1544190"/>
            <a:ext cx="3195657" cy="224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Картинка 5 из 13133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28" y="4122335"/>
            <a:ext cx="3274986" cy="243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828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364331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889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Дерево – символ нашей Родины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052736"/>
            <a:ext cx="2736304" cy="405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531" y="2795350"/>
            <a:ext cx="3055888" cy="229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t2.gstatic.com/images?q=tbn:ANd9GcRkOXFxhJT5yP3Vplta-EAXVcqK34mIODo7zmZsi_Z_8Bv8wpcrSygow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467874" cy="370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567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65" y="1345503"/>
            <a:ext cx="2844462" cy="284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птицы прилетают весной первыми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10" y="4494662"/>
            <a:ext cx="2914542" cy="217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1589622"/>
            <a:ext cx="3877444" cy="232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54" y="4189965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4281" y="1622766"/>
            <a:ext cx="3877444" cy="232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99" y="4223109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2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889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Какое дерево весной дятла поит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292" y="3573016"/>
            <a:ext cx="2055828" cy="304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3" y="1680462"/>
            <a:ext cx="236570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Картинка 4 из 1187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159" y="1680462"/>
            <a:ext cx="2164085" cy="326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667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меняет шубу два раза в год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9E2"/>
              </a:clrFrom>
              <a:clrTo>
                <a:srgbClr val="ECE9E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8" y="3903660"/>
            <a:ext cx="2639857" cy="279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4F2EB"/>
              </a:clrFrom>
              <a:clrTo>
                <a:srgbClr val="F4F2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116350"/>
            <a:ext cx="2750604" cy="254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0EFE7"/>
              </a:clrFrom>
              <a:clrTo>
                <a:srgbClr val="F0EF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5" y="1043978"/>
            <a:ext cx="2807730" cy="257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535" y="4112621"/>
            <a:ext cx="359398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89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33217"/>
            <a:ext cx="3410280" cy="264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65" y="1196752"/>
            <a:ext cx="2782662" cy="244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78168"/>
            <a:ext cx="3096344" cy="273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09891"/>
            <a:ext cx="2720251" cy="277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кого уши на ногах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4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теряет лось каждую зиму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http://t1.gstatic.com/images?q=tbn:ANd9GcRhIgVkSO_SvQh51DDSpQ2NcOl6kZ4Hxuu-pvnHyu3n8t9aTv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06983"/>
            <a:ext cx="3168352" cy="236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AutoShape 6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564904"/>
            <a:ext cx="3187055" cy="233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0" y="1145193"/>
            <a:ext cx="3199626" cy="2462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91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животные спят зимой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9E2"/>
              </a:clrFrom>
              <a:clrTo>
                <a:srgbClr val="ECE9E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8" y="3903660"/>
            <a:ext cx="2639857" cy="279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t1.gstatic.com/images?q=tbn:ANd9GcTDzWP4xSHCErtD4qVV9HNJ7epbmN27ffQqIgdGTnTEsOoOlgv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39634" y="1252030"/>
            <a:ext cx="3364938" cy="236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t2.gstatic.com/images?q=tbn:ANd9GcTs5Xay-urX5HbhQ-7Ktu7vJmmNb-ODDXKZ0qfzNC_XUyM2Ka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9040" y="1210730"/>
            <a:ext cx="2808312" cy="234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977" y="4128890"/>
            <a:ext cx="3491436" cy="234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305" y="-357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Какая птица подбрасывает яйца в чужие гнезда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ERUUEhQVFBUUGBUUFRQWFRQUFBUXFRUVFBQXFBQXHCYeFxojGRQVHy8gJCcpLCwsFR4xNTAqNSYrLCkBCQoKBQUFDQUFDSkYEhgpKSkpKSkpKSkpKSkpKSkpKSkpKSkpKSkpKSkpKSkpKSkpKSkpKSkpKSkpKSkpKSkpKf/AABEIAMUBAAMBIgACEQEDEQH/xAAcAAABBQEBAQAAAAAAAAAAAAADAQIEBQYABwj/xABAEAABAwIEAwYDBgMHBAMAAAABAAIRAyEEBRIxQVFhBhMiMnGBB5GhQlKxwdHhI1PwFBVicoKS8RczssIWQ2P/xAAUAQEAAAAAAAAAAAAAAAAAAAAA/8QAFBEBAAAAAAAAAAAAAAAAAAAAAP/aAAwDAQACEQMRAD8A15wjHwXbjaDEJcSSBYSIjqEFmJEC8niOSbWxZaALSduKCN/ansYYpieHP1KrO4qB5lwcOIi8n8lcOxjQ0kuAI4RcqvfW7wktAO0kG4QRG4GWFphxH3m8+SFgMCdTSyCBZw+7/lVzRM+nJQcZhm6iJIa6+lvhvzkIJuhrdxdNcAPKdJdva5QMFimahTuSAYmTEcyi5hhwRZ0WN+I9EDMdSbp1XkWJFp9VTtxmIdW0MLO6ETqYZHQHip+Fe5rNLnF9t3bqszftTTpVWsIMxOoC09UFhnNOjUPdO8wgyLQVQZjlAkSGlosC4yY5BCxgqisHREtlp3B6xzRcRjHhmnyl9/EJA9ORQVVGozvjTbSFIvEa6joaI+0JXV7nS6s2LiJm3PUNkepTDWkPPev8oLhIE7FpVSMyqU36alNoG12iD6wgNg8W5pI7vvBEDSA4Af4lpaukYdrTSosDjZ4jXIvBAWWGVVqbP7QB3NIuI1zAd00qto1XeIOdIcTYbj0KDX4DBl2nvKrRqJboZEjkStJhMIymWwGmPSZ9Vkcgo0iCHuIjmfEP2Vu+rqgsqAREA3Fjz5oL4YOnUcXkNLh8wQpOX03Nc573GPsibQsTm2c1KNVjm3a4jURsADBlRO1nbd40NoPNidbgPCbbBB6QM6FR5azSdIk+6Bic8pUv+44BeOjtLUbdrtJIgxaVEdj6td1g57j7oPWcFntHEuOgw5tyOY/NRcU8O1McLTuPE6/McFiOzmCr0qhqFjpaPKOXG61/ZjPqVEv7yhUYah1d5Gtp5SOCCZhOxQJBbUqUmC+kOnUeJcD6JMxpOw7/AA/xm8QDDx+oVziM77wRTIjieJn8FHxmEhwLWxqAJOqUFLU7QVKdRpbSeaRHi1C4PRXLM41gWdBtEH8VFxFevADTSIB8rgZj15pKvbcUBFTCVYH2m6HNI+aC2y97wTLtbOAIu33Tsyqh7S0am2NwJ9bKo/6nUItQq8LANJv0lG/6kYcCXUq7fWn+6DLYnKmwahZrbYDwkG3EBWFF7XM7kamgNDgeU9Vet+JOCLQXNqNabAmkYXN+IuXT5o9abv0QW5w1p4KE+pFoLgPojV3cG391EpYZ7SS0eJ8Ai5+QQOdhASC6WnfTMqVg8C9zyWNJteAAPfgrbK+zpMOrf7ePuVoqdENs0AAcAgy9PJK33OdtTfbiq6t2dxDXFwpucT1BgDldb8t6x1RAAg84dl1Vp1dy8Hj4T+IUd9MuHjaWmSIMiy9PhcWzv+qDzCrgREgDk2TAB6lZnOXuaHmKfeNNxIINvsr3CrgmEQWMPq0FQq+QYd29Gkf9Df0QeH4jtY0U2iNT4uTNvRQ6nasvIaA0arRf5r22p2Lwbnau4aDzEj6AwoGZ/D7DVnh7tQIECNMAemlB5O+gQw6AXHzAzAtwuoYL3FvAEFxtJJ5yvXqvw4oOYGa3wNrN/RV9X4TM0lrcQ8AmbsafYQUHmmKaalEitUIpsMta2TJ5wotLFUGNaNMuJs+Sdl6TiPhHaGVm/wCphv8AIqpf8GqusEVaQHEjXI9AREoM9SzGk6A5g8QsWm7uV1LyrDMDSQCAZkHmr/E/Cct0il44jV3jo24tAH0RMZ2FxDnNIZSIHDVAHWOKDK5ixrmxT1aYIuZBMcJVYzKRWotY1zabmSLxvxXoH/w+q5xa+jDNw5rmkzHIFUWP7F1m6Syk8Q7xANJnrZBjaPZ2mw/xahJB8rRv78lbf3qKLRTp0LG4i3pfitNiMla6AWFjgJu1wNuZhPxlAaIcLf4eAHEIKPAY+sdQc1rBH3rjlbijUqgpwXvgm0Ekgg8pXYzCs0td3gE2Dok+hRK1AvIFngwHbGCNj0QTmua7Z4YDGo7w3jZNy/LGtrh2qo5g28Rg9QSduijPwrT4WOBOxcdmxwIUihWFNrRUPmsC0+G3ogue+oVHG0kEwDY/uq7McLM3GmfITw6I+htMB7o9b8eSHTzii6oWOF+gn0KCK7L2vb5NGmIMXsmYjAAsc2q4NaYgzBn3Vq+m43YHRwGlxPyCXEdl8TXe09y3TzqeAtPPn9EGWwWVUtWh7nOaLtkyDzIHBDzLLaQgspzG8bepW+yz4dmmdTns1E8Gk2PCSR+CsWdhaF9Re6eEx+CCJk9GpiD4QA0WLr/gtbl+VtpbXPFx39uSk5bgG0abWNEAfU8SpIagRoRGUwkAT2BArWp2hcnhANKE4hKwIGvahPapLmqO4IApHJ+lNcgQBc5OakcgDKQhPISQgZpSOYjFiaWoAFqG4I7mpuhAEtQKmDYd2NPq0KWWSkFNBCGVUf5VP/Y39ESlltIC1Ng/0NH5KXoXFiCJ/ddL+XT/ANjf0Tf7non/AOqn08Df0U3SlDUEP+6qX8tn+0J1LAsb5WNHo1o/JHKQoCU2JyaxEAQDc1BcpLQh1GIJtIpy5rU4oEBT2lNXAoCNT2oTCqrPO0jcMIAD6liWl0Bo5uPXgOiC8Cynan4iYfBEs/7lUfYafC0n+Y/h6C6zXaj4kV30SzCMaxxsamvU4D/AIAB63/NeO4ylUJl+okmTrnieJP4oNznHxDxGKJmqaYkwymdDY6fePuqWlinkn+JU2k3cNza839lk21SDJnqOCssHjZAEkWjieJ/ZBssr7Y4qh5a1Qjk89433nb1C3OSfEuk8huIHdu++PLPUbgfNeP0szZLWuIHUguEX3G/JWlXMGPZLSHDgIi/Qbm/Dqg+gKdQOAc0hzTcEEEEdCFzivEuznburgHXYXYd3idTNi1x4sJPhPTYx7r1/LM4pYmk2tRdqY75g8Q4cCEExc1MaURBydpsmSntKAbmoZCK9DhAgSEJ2lKAgFpSQilia4IEAXOCdC5AwsQyjOCEWoCUzZKkphPCBEN6MmVCgmB6UuSU6BhKWoGPJ4Rvx5cVwckXEoKbtV2kGEpAi9R5LWD6ud7D6kLxnPO0zqtd3dydV3EucXOP9WVh8RO0nfYuoGzFMd032u4gepWC/tpZUDhfSbcRvzQXTM6GxEH5W6o1bHNLRquJgA3/r2VQKrakuAgzJb67wOXFSKjg5saB4QJA47+KSd/RAmLyTVPcusPvENEHy+ImDPCfRVj6bmeZpABixG467cVNpP0wDcdTt8kUV2DnG0cp4OA3HVBW0qwmQNXQxIKkUMffoeEcuXJSa2ApVG6mEU3dPKfSNv62VfWwT6ROsSODht9OiC3LpbcS3jFuO62nwfzbuq1XCuPhrDvKZn7TBdvu2T/pXnOFx8Dm0xccI5816F8N8q73FMrMEspanPeLAvIIa0dbyR68wg9eaU+UNiKECtKI0ocJ4QIQkAXEpCg4riFEx+cUaAmtUYydg4+I+jdz7BVbe3uCNjXA9W1APnpsgvpSFMwWOp1m6qVRlQc2ODvnGyM5t0DYSEJwKQFAhCE4orkIoOaU9gTYTgUD4TXMlPYJT9FkBaeLSuqITaP5J2hBzkGtOk6SA6DBOwMWn3RXINRyD5fzepUbXeKgIeHHUDIMg7wb3VYTfoveviF2co4ijVqdwH4hrIpvEh8jYWPi42MrwWowgkOBBG4III9QdkDQYuDHIzdSaOYPFyGmL3F/3UJybqQWxxdM8S23KY+W4+XukOMZwNvef3CqimlBcNrMMkP08hNkU5vpHnn2v7GFRSklBOrYzvHWaGzxt9YWt7NdrcRhGaMO8Fk6tDgHNJO5jcEwNisZRwrnCwtxJ2WuyXKnjSGgOdfaBA5k8Sg0dL4l5hUPhNFgH/wCQ/wDYlX+X9scYfO6nfygU2l0+otz4KDS7KF7W64kDxBvXnyKs2ZMKbZbAcBAk7X5IJmY9talCn43NJIEFrRqB97fRZOp8Q8a4mKpHGzGH2mAq3PaBLvtuAmd78yN4TstwTHN11JYwbAmSTyAsgtsJ2zxQ1OqVJnjdoaeMXj6KszH4q4im4tpVC7m4w4Do0Hc9Ssz2lzpriGssRuAbCLfks45xG8GYO87+hQaSvnb3VC+o8uc43cbuPHcpa+JLhLRv62j0WZdXM7qww+aEQLfQfXigvcuxZYdTXOpkR4wXNd1uDfZbXJ/izVpQMQO+YIBcIFQDnI8Lvf5rzRuNLiZv7jr891Ow+D1se4tJayJcL77T06oPojKc3pYqmKlB4e08t2nk5u7T0UtfPOWZvWwpFSg/Q5sTHlcJ8rgfMOn7L2Psf24o44abU67RL6RMzzcw/ab9Rx5oNC5AKM8QPRR5QEYU9oTFwN0Ehjk7WghKXWQTqbrJj3KFSxFkZjkDqhUeoUWo239fmg1SgqMxFisJ2myWnXadYuNnjzN9DxHRegYunKz+Oy8oPCc2yx1CpodBm4cNiOfRQF6d2qyHUySBYgkxJDZGqDwtKxWZZGacls7xB4SbEH5IEwvZ/vKYdrhxEwWy3pcFVuKwD6Zh7SOu4PoVq8CyGAcgB8gpbGlBhNIUvA4VrnCTAnrf5bLaU8roPP8AEpMJ5gaT82wgZp2QbSipRks+203LRzni3rwQRsFhmXa0H529v3W1yKGNtp536bfJZHD4YBuph/I+0/ipBrHSImQI5j2Qa/H9pw12kOg/eFwLydt1V4TMXVyXeK2+9xzglZhtB7zOoEiAG7l07xHL81uciyvum+Iid5G1heAUEHMcce7hoMiTw3/JZbN8zJphjSNbrHnxjmePurHtlnrGv7umbjxPIA+0LAxuYjksWzMy2YG9iZg+yAuHyglxNSYG5/K/7omJyukfISwxffSTyG/5JaONd3fPmTefUcEmExE2EXANgTE8L8UFZWwLmCSJG2ptwo08ir+pUcySCGiYi5k9ZS1cHRrXjSYkxY8N27HfeyCmpVyOMKbQzQtMuJI6GPZ3MIOJyh7biHjhwPyUPURY2Qak5mHUw5jWDTYzAdBt4WzvP5IVLNnUqtOrTIFRjg9pBMgg7HbflyKoG1QOCmYdzTwn1sg+huyHaoZhhu97vQ5rjTe2ZbqABlp3jxDfZXrWryH4M5m4V6tCPA9neb2a5jg0EjqHR7BevNQKbJQ1NcUrakIDinZIaKc2sITu+EIA0sOIRtCksohc9iCK4IDmqQ8oM7oIlWkolbDSrJMNNBnsTlQdII6LH5j2VcGuY2magg925pbLTu1rw4iwMeITYbc/TDh0J+DQeeM7J6fzSV8gtst2/BoLsCOSDzx2UuBUhlVzd5ha+vlwPBVOLy6OCDKZrlZI1Uh4eLRwm5IEbdOCoHucJABLY6/Vb2pTLSq3HYQOaQ0hhO40gtPOeI/qyCt7L0ml4eRtEkmBveeSvc9zN1Kk5zzFyKYFgeDW7bG15WcFOpTHjEN5sOtvvFx7hJmWKNakGOJc1sRBBEcEHn9XEFziTu4lx9TunNNkbM8v0GWmWHbm3o7kVDQTMLmLqZBsQ0zBuPfmLKcMYHOc5oDdRJIFgOMCOHsqZ5XCyC670OI1X67/APiUyqdJBadjzm/vCrWYoxBg+105tUILunjyd7TxHAj15ouIxFJ7C14bLftWk8BHXn81U4et6cjuPwRP7Sf1uf0QBqZbxYZB22+Rv4VFc1zTBkKezHhu41dC47eyLhWOxDgxlO0iXAmQ3j4nGAg2/wAFcC5+Kq1ztTp6J5uqERPOzT9F7M0qi7F4eizCMZQAAZ4XRElwuS4jzEggz1V6gemubdPYU4tQCLSmvlTaVGUcYYIGUKtkQ1ZVfSxHRHZVlA9zUI00RKUAAxJpRoTYQM0LixOTwEEV1FMNBSmAkDUADxAMgehgT8l3doK9+HULE4NXbqSj1KMoMli8vWfx2Hglb6vg1SZhlE8EGNbWLVFxNKm4k6Ydzb4SfWLH3laDE5URwVNjcvImEGQzvAmmDUDw9hIDmkQTPQWP0WdxDGbsJ/yuG3oeK1+fZfNMyCSLtgxBNh67/wDCzmNydzTbxgW6iOn6IKwpCVIp0ZOkC5MX4f1+SssT2e/luDuht8igpgiWT6+CezzNPruPmEBBJbATxV9h6lRRMJzKROyAor3tf1/Rafs1galWzBqc4hrfVUGCwRe4Na0ucdgvY/hz2YfQHeVS3URDWtuGg7kuP2uFuqDcZTl7aFFlNuzRvzO7ne5upgKYE5qBWlFlDCUlAanVRH1iVDDkvf2QSKeHgJ8KW1ohIaQQAaE7Qle1IXIBuC4p8JrkDYSkIjW2XOagEE01ISlya4IHITmozLrtKCK+mgVMJKsYTCxBRYjLJVXjMkBWudRQKuHQee5j2Y1tI5gi3UcFkcb2dxBkd14hbvNTdBI4gb9Y+q9kqYVRnYEIPEmdmarTZhtJki8k3R3ZRUAuCvW6uXjko78rHEIPH6+AfGxUM5bfyT7L1+vkl7Na4XtBmeHsis7OADytJtvYdeaDx5vZd7zLQWz8vkrTB9hoHj1H0On8F6k7LNNgwQOMwSegTm4AzdtokmZvyHNBlezfY1tN+rTHTf6leiYShpAAQcJhgALQVPo0kBGJycGBObTCBE5gSaVwQKacpjqVkemQjGkEBWvsnEptNtkQCUDHJA1EKa4wgG8rmtT2gLieiBCE0p7ihygHUYmhsJ5KQBA5oShJKQuQc5c4JpclDkHBia+kn6k0vQR6lPoguoqQ4phQAdRCjVMMJNnXuYmLKc5ArYgBBAdQEjcat7D3BHDnKP3cAea3KZ9w1OpVNSMyxQDNEGLnnHPff+uCdSwwM3PytHS0SjiD/RCI1oQBbSujBqdCaSg5yRq4JUDwUwu6J0rgEDqY5pznoNV6D3sb2+iCzovgXRKVUJKbbIegg2CCTUCG910+U1zboFBtdNpuTnoNMnkgLUQiEtVyZ3iBpKTUue5DLkBJVdm2Nq0tHdUTW1Oh8ODe7bBJebEu9AFPBXaggqR2mo7PcGHkdQM+jgCptPNKRE6wOU2n0ndPxFBrrOAI6iVW4plOj5WmdobsfXggtXYtgElwg8Z5XP4IbsYyJDgQeKpaeGDx/FGviGglrGgjbS2ARxvKgYuk+nAoUiQLXIPyJug0Tse3r6qO7OqeoNJueAEn6cFmjh8ZUI/htbG2p8/SFJHZ3Ev3qspz9xkx6SY+iC/rZgwDePVV1Gp3xkeVR8L2P0malarU2t4Wj6CfqrqjhAwQ0QEC0qUI7VzWLtKBvdR6IjXLgUTuwgaAmkJxbC7SUDAnakjkjaRO9kBGmV2tOELuKBWM5/h9ETSAm6kOpUQTGvTajly5AjXpzXLlyBr3JrHLlyBXOQtS5cgbqQ3vXLkDDiCElOrKVcgTFViASOCqzU1uAO3/AD+i5cgtGNASrlyDiUutIuQIKia6olXIEFZIKy5cgdrXd6uXIE78pBiSuXIGPxZuhnElcuQObXKV1YhcuQNdiikGIP0XLkH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1589622"/>
            <a:ext cx="3096344" cy="1857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t3.gstatic.com/images?q=tbn:ANd9GcQ_SPKO8VtZo5oM3BSTBcjOrz4F92-XAvJ_CmQB2IT54xZvQjMJ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589621"/>
            <a:ext cx="2822823" cy="1857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t2.gstatic.com/images?q=tbn:ANd9GcTJN6UaBy1JU3SOsGukMe5-5EEsjs2CpQ4YcxxJR85Ypew-N7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353" y="4293096"/>
            <a:ext cx="278430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zooclub.ru/attach/birds/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4293096"/>
            <a:ext cx="2880320" cy="1920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42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Думай,  голова</vt:lpstr>
      <vt:lpstr>Дерево – символ нашей Родины</vt:lpstr>
      <vt:lpstr>Какие птицы прилетают весной первыми</vt:lpstr>
      <vt:lpstr>Какое дерево весной дятла поит</vt:lpstr>
      <vt:lpstr>Кто меняет шубу два раза в год</vt:lpstr>
      <vt:lpstr>У кого уши на ногах</vt:lpstr>
      <vt:lpstr>Что теряет лось каждую зиму</vt:lpstr>
      <vt:lpstr>Какие животные спят зимой</vt:lpstr>
      <vt:lpstr>Какая птица подбрасывает яйца в чужие гнезда </vt:lpstr>
      <vt:lpstr>Какие ягоды ядовитые</vt:lpstr>
      <vt:lpstr>Кто может пить ногой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user</dc:creator>
  <cp:lastModifiedBy>user</cp:lastModifiedBy>
  <cp:revision>25</cp:revision>
  <dcterms:created xsi:type="dcterms:W3CDTF">2012-05-04T16:11:59Z</dcterms:created>
  <dcterms:modified xsi:type="dcterms:W3CDTF">2013-11-15T18:23:15Z</dcterms:modified>
</cp:coreProperties>
</file>