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3721" r:id="rId2"/>
    <p:sldMasterId id="2147483734" r:id="rId3"/>
  </p:sldMasterIdLst>
  <p:notesMasterIdLst>
    <p:notesMasterId r:id="rId11"/>
  </p:notesMasterIdLst>
  <p:sldIdLst>
    <p:sldId id="358" r:id="rId4"/>
    <p:sldId id="334" r:id="rId5"/>
    <p:sldId id="326" r:id="rId6"/>
    <p:sldId id="344" r:id="rId7"/>
    <p:sldId id="324" r:id="rId8"/>
    <p:sldId id="357" r:id="rId9"/>
    <p:sldId id="335" r:id="rId10"/>
  </p:sldIdLst>
  <p:sldSz cx="9144000" cy="6858000" type="screen4x3"/>
  <p:notesSz cx="6815138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447" autoAdjust="0"/>
  </p:normalViewPr>
  <p:slideViewPr>
    <p:cSldViewPr>
      <p:cViewPr>
        <p:scale>
          <a:sx n="106" d="100"/>
          <a:sy n="106" d="100"/>
        </p:scale>
        <p:origin x="-576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80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9352D-7CAE-4EFE-975A-A96A9D20707B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53062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800" y="944403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F2CFD-6065-405D-815D-B17507DB63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237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27AB-A135-470B-A11C-A2D76DBCD654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DA67-2811-41EA-9EC9-23BB9A8E39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27AB-A135-470B-A11C-A2D76DBCD654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DA67-2811-41EA-9EC9-23BB9A8E39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27AB-A135-470B-A11C-A2D76DBCD654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DA67-2811-41EA-9EC9-23BB9A8E39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39C7C-F4C7-4B50-B9F5-8697D7B6B4C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274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40A0A-2BDC-43F7-9346-F44BAE07E0E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959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AC7D4-3A9F-40EF-B13D-5F0983B44CC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65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0B331-6FB1-43C9-B229-C56F3A47FEE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9106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DF9EC-DBF4-4867-9CEA-C36F8079D04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5385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A91B6-2418-4450-859D-4772708DD6A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344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852BD-7E3C-43B7-85C8-4D001D64054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183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9C2C3-612D-4E86-B869-E0EDFF13364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223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27AB-A135-470B-A11C-A2D76DBCD654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DA67-2811-41EA-9EC9-23BB9A8E39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D075B-C44A-46D3-840A-A9D85319F80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4914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754D7-270D-417F-A67E-57FE2A40C75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3173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6548C-9C2D-4146-A390-8860525CFBF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311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F5DEC-E7B7-476A-BC5B-3CA257ECC84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1289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27AB-A135-470B-A11C-A2D76DBCD654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DA67-2811-41EA-9EC9-23BB9A8E39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27AB-A135-470B-A11C-A2D76DBCD654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DA67-2811-41EA-9EC9-23BB9A8E39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27AB-A135-470B-A11C-A2D76DBCD654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DA67-2811-41EA-9EC9-23BB9A8E39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27AB-A135-470B-A11C-A2D76DBCD654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DA67-2811-41EA-9EC9-23BB9A8E39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27AB-A135-470B-A11C-A2D76DBCD654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DA67-2811-41EA-9EC9-23BB9A8E39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27AB-A135-470B-A11C-A2D76DBCD654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DA67-2811-41EA-9EC9-23BB9A8E39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27AB-A135-470B-A11C-A2D76DBCD654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DA67-2811-41EA-9EC9-23BB9A8E39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927AB-A135-470B-A11C-A2D76DBCD654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1DA67-2811-41EA-9EC9-23BB9A8E39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alpha val="38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u="none"/>
            </a:lvl1pPr>
          </a:lstStyle>
          <a:p>
            <a:pPr fontAlgn="base"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u="none"/>
            </a:lvl1pPr>
          </a:lstStyle>
          <a:p>
            <a:pPr algn="ctr" fontAlgn="base"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u="none"/>
            </a:lvl1pPr>
          </a:lstStyle>
          <a:p>
            <a:pPr fontAlgn="base">
              <a:spcAft>
                <a:spcPct val="0"/>
              </a:spcAft>
              <a:defRPr/>
            </a:pPr>
            <a:fld id="{80B1751A-CD1F-430F-A285-22C4257F7C92}" type="slidenum">
              <a:rPr lang="ru-RU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64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08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5" descr="3305925570_90c74fb023_b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08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Прямоугольник 6"/>
          <p:cNvSpPr>
            <a:spLocks noChangeArrowheads="1"/>
          </p:cNvSpPr>
          <p:nvPr/>
        </p:nvSpPr>
        <p:spPr bwMode="auto">
          <a:xfrm>
            <a:off x="2714625" y="1643063"/>
            <a:ext cx="34813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3600" b="1" dirty="0">
                <a:solidFill>
                  <a:srgbClr val="C00000"/>
                </a:solidFill>
              </a:rPr>
              <a:t>КАТАФОТ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12292" name="Прямоугольник 8"/>
          <p:cNvSpPr>
            <a:spLocks noChangeArrowheads="1"/>
          </p:cNvSpPr>
          <p:nvPr/>
        </p:nvSpPr>
        <p:spPr bwMode="auto">
          <a:xfrm>
            <a:off x="785813" y="577850"/>
            <a:ext cx="73580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</a:rPr>
              <a:t>Применение свойства о сумме острых углов прямоугольного треугольника в повседневной жизни </a:t>
            </a:r>
          </a:p>
        </p:txBody>
      </p:sp>
      <p:pic>
        <p:nvPicPr>
          <p:cNvPr id="10" name="Рисунок 9" descr="velosiped_zhenskiy_gorodskoy_rival_goll12andiya_b_u_27491436_3_F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2428875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 descr="31a0bd43697e4682b35748edc2352370_60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2428875"/>
            <a:ext cx="299402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52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357554" y="785794"/>
            <a:ext cx="21387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>
                <a:latin typeface="Arial Black" pitchFamily="34" charset="0"/>
              </a:rPr>
              <a:t>Катафот</a:t>
            </a:r>
            <a:endParaRPr lang="ru-RU" sz="3200" dirty="0">
              <a:latin typeface="Arial Black" pitchFamily="34" charset="0"/>
            </a:endParaRPr>
          </a:p>
        </p:txBody>
      </p:sp>
      <p:pic>
        <p:nvPicPr>
          <p:cNvPr id="18439" name="Рисунок 15" descr="^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4300" cy="114300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285720" y="1785926"/>
            <a:ext cx="857256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err="1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Катафо</a:t>
            </a:r>
            <a:r>
              <a:rPr lang="ru-RU" sz="24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́</a:t>
            </a:r>
            <a:r>
              <a:rPr lang="ru-RU" sz="2400" b="1" dirty="0" err="1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т</a:t>
            </a:r>
            <a:r>
              <a:rPr lang="ru-RU" sz="2400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err="1" smtClean="0"/>
              <a:t>световозвращатель</a:t>
            </a:r>
            <a:r>
              <a:rPr lang="ru-RU" sz="2000" b="1" dirty="0" smtClean="0"/>
              <a:t>)</a:t>
            </a:r>
            <a:r>
              <a:rPr lang="ru-RU" sz="2000" dirty="0" smtClean="0">
                <a:latin typeface="Calibri"/>
                <a:ea typeface="Times New Roman" pitchFamily="18" charset="0"/>
                <a:cs typeface="Times New Roman" pitchFamily="18" charset="0"/>
              </a:rPr>
              <a:t> —</a:t>
            </a:r>
            <a:r>
              <a:rPr lang="ru-RU" sz="2000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устройство обеспечения безопасности, широко применяемое в дорожном строительстве и транспорте. Местом изобретения </a:t>
            </a:r>
            <a:r>
              <a:rPr lang="ru-RU" sz="2000" dirty="0" err="1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катафота</a:t>
            </a:r>
            <a:r>
              <a:rPr lang="ru-RU" sz="2000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принято считать Великобританию. Изготавливается из стекла или пластмасс. Одна сторона его поверхности гладкая, а другая</a:t>
            </a:r>
            <a:r>
              <a:rPr lang="en-US" sz="2000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«колючая», вымощена уголковыми светоотражателями. </a:t>
            </a:r>
            <a:endParaRPr lang="ru-RU" sz="2000" dirty="0" smtClean="0">
              <a:latin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 Black" pitchFamily="34" charset="0"/>
                <a:ea typeface="Calibri" pitchFamily="34" charset="0"/>
                <a:cs typeface="Times New Roman" pitchFamily="18" charset="0"/>
              </a:rPr>
              <a:t>Все прекрасно знают, что в </a:t>
            </a:r>
            <a:r>
              <a:rPr lang="ru-RU" sz="2000" dirty="0" err="1" smtClean="0">
                <a:latin typeface="Arial Black" pitchFamily="34" charset="0"/>
                <a:ea typeface="Calibri" pitchFamily="34" charset="0"/>
                <a:cs typeface="Times New Roman" pitchFamily="18" charset="0"/>
              </a:rPr>
              <a:t>катафотах</a:t>
            </a:r>
            <a:r>
              <a:rPr lang="ru-RU" sz="2000" dirty="0" smtClean="0">
                <a:latin typeface="Arial Black" pitchFamily="34" charset="0"/>
                <a:ea typeface="Calibri" pitchFamily="34" charset="0"/>
                <a:cs typeface="Times New Roman" pitchFamily="18" charset="0"/>
              </a:rPr>
              <a:t>, крепящихся на велосипедные колеса, нет источников света. Однако шофер, проезжающий мимо велосипедиста, видит </a:t>
            </a:r>
            <a:r>
              <a:rPr lang="ru-RU" sz="2000" dirty="0" err="1" smtClean="0">
                <a:latin typeface="Arial Black" pitchFamily="34" charset="0"/>
                <a:ea typeface="Calibri" pitchFamily="34" charset="0"/>
                <a:cs typeface="Times New Roman" pitchFamily="18" charset="0"/>
              </a:rPr>
              <a:t>катафот</a:t>
            </a:r>
            <a:r>
              <a:rPr lang="ru-RU" sz="2000" dirty="0" smtClean="0">
                <a:latin typeface="Arial Black" pitchFamily="34" charset="0"/>
                <a:ea typeface="Calibri" pitchFamily="34" charset="0"/>
                <a:cs typeface="Times New Roman" pitchFamily="18" charset="0"/>
              </a:rPr>
              <a:t> очень хорошо в момент, когда он попадает в свет фар его машины.</a:t>
            </a:r>
            <a:r>
              <a:rPr lang="ru-RU" sz="2000" dirty="0" smtClean="0">
                <a:latin typeface="Arial Black" pitchFamily="34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8" name="Picture 4" descr="C:\Documents and Settings\Admin\Рабочий стол\Мама\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071546"/>
            <a:ext cx="7315200" cy="5486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500298" y="1928802"/>
            <a:ext cx="45143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Arial Black" pitchFamily="34" charset="0"/>
              </a:rPr>
              <a:t>Луноход 1 на луне</a:t>
            </a:r>
            <a:endParaRPr lang="ru-RU" sz="32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714356"/>
            <a:ext cx="850112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Arial Black" pitchFamily="34" charset="0"/>
              </a:rPr>
              <a:t>Луноход 1</a:t>
            </a:r>
          </a:p>
          <a:p>
            <a:pPr algn="ctr"/>
            <a:endParaRPr lang="ru-RU" sz="3200" dirty="0" smtClean="0">
              <a:latin typeface="Arial Black" pitchFamily="34" charset="0"/>
            </a:endParaRPr>
          </a:p>
          <a:p>
            <a:pPr algn="just"/>
            <a:r>
              <a:rPr lang="ru-RU" sz="2000" dirty="0" smtClean="0">
                <a:latin typeface="Arial Black" pitchFamily="34" charset="0"/>
              </a:rPr>
              <a:t>  17 ноября 1970 года в районе Моря дождей на поверхность Луны спустился советский аппарат, оставивший </a:t>
            </a:r>
            <a:r>
              <a:rPr lang="ru-RU" sz="2000" u="sng" dirty="0" smtClean="0">
                <a:latin typeface="Arial Black" pitchFamily="34" charset="0"/>
              </a:rPr>
              <a:t>первую колею</a:t>
            </a:r>
            <a:r>
              <a:rPr lang="ru-RU" sz="2000" dirty="0" smtClean="0">
                <a:latin typeface="Arial Black" pitchFamily="34" charset="0"/>
              </a:rPr>
              <a:t> на спутнике Земли - </a:t>
            </a:r>
            <a:r>
              <a:rPr lang="ru-RU" sz="2000" u="sng" dirty="0" smtClean="0">
                <a:latin typeface="Arial Black" pitchFamily="34" charset="0"/>
              </a:rPr>
              <a:t>Луноход-1</a:t>
            </a:r>
            <a:r>
              <a:rPr lang="ru-RU" sz="2000" dirty="0" smtClean="0">
                <a:latin typeface="Arial Black" pitchFamily="34" charset="0"/>
              </a:rPr>
              <a:t>. Управлялся он с Земли водителями, которые через телекамеры могли видеть небольшой участок лунной поверхности перед аппаратом.    </a:t>
            </a:r>
          </a:p>
          <a:p>
            <a:pPr algn="just"/>
            <a:r>
              <a:rPr lang="ru-RU" sz="2000" dirty="0" smtClean="0">
                <a:latin typeface="Arial Black" pitchFamily="34" charset="0"/>
              </a:rPr>
              <a:t>  Удивительно, но на Луноходе были установлены уголковые светоотражатели! Они давали возможность любой стране проверить наличие советского аппарата на Луне. А самое главное, такое простейшее геометрическое устройство помогало науке — измерять расстояние до Луны.</a:t>
            </a:r>
          </a:p>
          <a:p>
            <a:pPr algn="just"/>
            <a:endParaRPr lang="ru-RU" sz="24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2" descr="C:\Documents and Settings\Admin\Рабочий стол\Мама\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356"/>
            <a:ext cx="4572032" cy="4486268"/>
          </a:xfrm>
          <a:prstGeom prst="rect">
            <a:avLst/>
          </a:prstGeom>
          <a:noFill/>
        </p:spPr>
      </p:pic>
      <p:pic>
        <p:nvPicPr>
          <p:cNvPr id="103427" name="Picture 3" descr="C:\Documents and Settings\Admin\Рабочий стол\Мама\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500042"/>
            <a:ext cx="3643306" cy="281463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072066" y="3500438"/>
            <a:ext cx="378621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такое простейшее геометрическое устройство на Луноходе помогало науке — измерять расстояние до Луны и проверять  наличие Лунохода на Луне. 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072330" y="2500306"/>
            <a:ext cx="17091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Уголковый</a:t>
            </a:r>
          </a:p>
          <a:p>
            <a:r>
              <a:rPr lang="ru-RU" dirty="0" smtClean="0">
                <a:latin typeface="Arial Black" pitchFamily="34" charset="0"/>
              </a:rPr>
              <a:t>отражатель</a:t>
            </a:r>
          </a:p>
          <a:p>
            <a:r>
              <a:rPr lang="ru-RU" dirty="0" smtClean="0">
                <a:latin typeface="Arial Black" pitchFamily="34" charset="0"/>
              </a:rPr>
              <a:t>света: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834" name="Picture 2" descr="C:\Documents and Settings\Admin\Рабочий стол\Мама\0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43636" y="1571612"/>
            <a:ext cx="19288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Уголковый</a:t>
            </a:r>
          </a:p>
          <a:p>
            <a:r>
              <a:rPr lang="ru-RU" sz="2000" dirty="0" smtClean="0">
                <a:latin typeface="Arial Black" pitchFamily="34" charset="0"/>
              </a:rPr>
              <a:t>отражатель</a:t>
            </a:r>
          </a:p>
          <a:p>
            <a:r>
              <a:rPr lang="ru-RU" sz="2000" dirty="0" smtClean="0">
                <a:latin typeface="Arial Black" pitchFamily="34" charset="0"/>
              </a:rPr>
              <a:t>света</a:t>
            </a:r>
            <a:endParaRPr lang="ru-RU" sz="2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428736"/>
            <a:ext cx="83582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Arial Black" pitchFamily="34" charset="0"/>
              </a:rPr>
              <a:t>  И в </a:t>
            </a:r>
            <a:r>
              <a:rPr lang="ru-RU" sz="2000" dirty="0" err="1" smtClean="0">
                <a:latin typeface="Arial Black" pitchFamily="34" charset="0"/>
              </a:rPr>
              <a:t>катафоте</a:t>
            </a:r>
            <a:r>
              <a:rPr lang="ru-RU" sz="2000" dirty="0" smtClean="0">
                <a:latin typeface="Arial Black" pitchFamily="34" charset="0"/>
              </a:rPr>
              <a:t> и в Луноходе используются уголковые отражатели света, в которых применяется геометрическая фигура - треугольник. </a:t>
            </a:r>
          </a:p>
          <a:p>
            <a:pPr algn="just"/>
            <a:r>
              <a:rPr lang="ru-RU" sz="2000" dirty="0" smtClean="0">
                <a:latin typeface="Arial Black" pitchFamily="34" charset="0"/>
              </a:rPr>
              <a:t>  Вот так простейшие геометрические фигуры помогают людям, начиная от бытовых вопросов безопасности и заканчивая познанием Вселенной.</a:t>
            </a:r>
          </a:p>
          <a:p>
            <a:endParaRPr lang="ru-RU" sz="2400" dirty="0" smtClean="0">
              <a:latin typeface="Arial Black" pitchFamily="34" charset="0"/>
            </a:endParaRPr>
          </a:p>
          <a:p>
            <a:endParaRPr lang="ru-RU" sz="2400" dirty="0" smtClean="0">
              <a:latin typeface="Arial Black" pitchFamily="34" charset="0"/>
            </a:endParaRPr>
          </a:p>
          <a:p>
            <a:endParaRPr lang="ru-RU" sz="2400" dirty="0" smtClean="0">
              <a:latin typeface="Arial Black" pitchFamily="34" charset="0"/>
            </a:endParaRPr>
          </a:p>
          <a:p>
            <a:endParaRPr lang="ru-RU" sz="2400" dirty="0" smtClean="0">
              <a:latin typeface="Arial Black" pitchFamily="34" charset="0"/>
            </a:endParaRPr>
          </a:p>
          <a:p>
            <a:endParaRPr lang="ru-RU" sz="2400" dirty="0">
              <a:latin typeface="Arial Black" pitchFamily="34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3286116" y="3786190"/>
            <a:ext cx="1785918" cy="1285884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ru-RU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ru-RU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1824</TotalTime>
  <Words>235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Специальное оформление</vt:lpstr>
      <vt:lpstr>Оформление по умолчанию</vt:lpstr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Дом</cp:lastModifiedBy>
  <cp:revision>238</cp:revision>
  <dcterms:modified xsi:type="dcterms:W3CDTF">2015-04-13T17:05:31Z</dcterms:modified>
</cp:coreProperties>
</file>