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3"/>
  </p:notesMasterIdLst>
  <p:sldIdLst>
    <p:sldId id="256" r:id="rId3"/>
    <p:sldId id="260" r:id="rId4"/>
    <p:sldId id="264" r:id="rId5"/>
    <p:sldId id="302" r:id="rId6"/>
    <p:sldId id="275" r:id="rId7"/>
    <p:sldId id="304" r:id="rId8"/>
    <p:sldId id="305" r:id="rId9"/>
    <p:sldId id="306" r:id="rId10"/>
    <p:sldId id="299" r:id="rId11"/>
    <p:sldId id="258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F8F"/>
    <a:srgbClr val="A1FF88"/>
    <a:srgbClr val="079600"/>
    <a:srgbClr val="637EF3"/>
    <a:srgbClr val="09C400"/>
    <a:srgbClr val="0097CC"/>
    <a:srgbClr val="ED6009"/>
    <a:srgbClr val="4CAB05"/>
    <a:srgbClr val="00FF00"/>
    <a:srgbClr val="8DFF7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5" d="100"/>
          <a:sy n="4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F3062-355F-407C-BB8D-0140C2C14587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B8268-E4F9-4A5A-8D97-5476F50D0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00F89-B54C-468C-BA1A-E7720D83C2C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00F89-B54C-468C-BA1A-E7720D83C2C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8E7E23-4A8A-4F9D-BE18-3AF859E1167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8F69E-711C-48F8-87E6-51EC359A3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png2.ru/media/k2/items/cache/71f67488b0857639cee631943a3fc6fa_XL.jpg" TargetMode="External"/><Relationship Id="rId13" Type="http://schemas.openxmlformats.org/officeDocument/2006/relationships/hyperlink" Target="http://us.123rf.com/400wm/400/400/isselee/isselee1207/isselee120700165/14276488-european-pine-marten-or-pine-marten-martes-martes-4-years-old-standing-against-white-background.jpg" TargetMode="External"/><Relationship Id="rId3" Type="http://schemas.openxmlformats.org/officeDocument/2006/relationships/hyperlink" Target="http://elementy.ru/images/news/mouse_c57bl-6j_600.jpg" TargetMode="External"/><Relationship Id="rId7" Type="http://schemas.openxmlformats.org/officeDocument/2006/relationships/hyperlink" Target="http://www.ecosystema.ru/08nature/rept/173.jpg" TargetMode="External"/><Relationship Id="rId12" Type="http://schemas.openxmlformats.org/officeDocument/2006/relationships/hyperlink" Target="http://simatika.ru/img/600/600/893.jpg" TargetMode="External"/><Relationship Id="rId17" Type="http://schemas.openxmlformats.org/officeDocument/2006/relationships/hyperlink" Target="http://prowebber.ru/uploads/posts/2009-07/1247388834_e05d972cd8ff.jpg" TargetMode="External"/><Relationship Id="rId2" Type="http://schemas.openxmlformats.org/officeDocument/2006/relationships/hyperlink" Target="http://www.freevectorlibrary.com/images/uploads/Map-of-the-UK-IV1.jpg" TargetMode="External"/><Relationship Id="rId16" Type="http://schemas.openxmlformats.org/officeDocument/2006/relationships/hyperlink" Target="http://img.rasset.ie/00016d5e-31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ooclub.ru/attach/wild/582.jpg" TargetMode="External"/><Relationship Id="rId11" Type="http://schemas.openxmlformats.org/officeDocument/2006/relationships/hyperlink" Target="http://bse.sci-lib.com/pictures/15/01/222149059.jpg" TargetMode="External"/><Relationship Id="rId5" Type="http://schemas.openxmlformats.org/officeDocument/2006/relationships/hyperlink" Target="http://www.stihi.ru/pics/2011/05/31/6903.jpg" TargetMode="External"/><Relationship Id="rId15" Type="http://schemas.openxmlformats.org/officeDocument/2006/relationships/hyperlink" Target="http://moesolnyshko.com/wp-content/uploads/2011/01/zayats1.png" TargetMode="External"/><Relationship Id="rId10" Type="http://schemas.openxmlformats.org/officeDocument/2006/relationships/hyperlink" Target="http://www.o-prirode.com/_nw/0/77348171.jpg" TargetMode="External"/><Relationship Id="rId4" Type="http://schemas.openxmlformats.org/officeDocument/2006/relationships/hyperlink" Target="http://us.123rf.com/400wm/400/400/isselee/isselee1101/isselee110100107/8651548-bunny-rabbit-in-front-of-white-background.jpg" TargetMode="External"/><Relationship Id="rId9" Type="http://schemas.openxmlformats.org/officeDocument/2006/relationships/hyperlink" Target="http://kharkovlesopark.ucoz.ru/g/g36.jpg" TargetMode="External"/><Relationship Id="rId14" Type="http://schemas.openxmlformats.org/officeDocument/2006/relationships/hyperlink" Target="http://geoman.ru/books/item/f00/s00/z0000056/pic/000604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2" Type="http://schemas.openxmlformats.org/officeDocument/2006/relationships/image" Target="../media/image4.gif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4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5.jpeg"/><Relationship Id="rId4" Type="http://schemas.openxmlformats.org/officeDocument/2006/relationships/image" Target="../media/image12.gif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4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5.jpeg"/><Relationship Id="rId4" Type="http://schemas.openxmlformats.org/officeDocument/2006/relationships/image" Target="../media/image12.gif"/><Relationship Id="rId9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19393"/>
            <a:ext cx="72728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en-US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 </a:t>
            </a:r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4400" b="1" spc="50" dirty="0" smtClean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endParaRPr lang="en-US" sz="3600" spc="50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4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More </a:t>
            </a:r>
            <a:r>
              <a:rPr lang="en-US" sz="4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about Animals</a:t>
            </a:r>
            <a:endParaRPr lang="en-US" sz="4400" spc="50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44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endParaRPr lang="ru-RU" sz="2400" spc="50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  <a:p>
            <a:r>
              <a:rPr lang="ru-RU" sz="2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en-US" sz="2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ru-RU" sz="2000" spc="50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spc="50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000" spc="50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endParaRPr lang="en-US" sz="2000" spc="50" dirty="0" smtClean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</a:t>
            </a:r>
            <a:r>
              <a:rPr lang="ru-RU" sz="2000" spc="50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Скорова</a:t>
            </a:r>
            <a:r>
              <a:rPr lang="ru-RU" sz="2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Надежда Константиновна</a:t>
            </a:r>
          </a:p>
          <a:p>
            <a:r>
              <a:rPr lang="ru-RU" sz="2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</a:t>
            </a:r>
            <a:r>
              <a:rPr lang="en-US" sz="2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000" spc="5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References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556792"/>
            <a:ext cx="4680520" cy="45243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карта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мышь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кролик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единорог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дикий кот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змея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лиса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барсук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белка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олень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лягушка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 куница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косуля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заяц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коза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/>
          </a:p>
          <a:p>
            <a:r>
              <a:rPr lang="ru-RU" sz="2400" dirty="0" smtClean="0"/>
              <a:t>                  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/>
              </a:rPr>
              <a:t>смайлики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ln>
            <a:noFill/>
          </a:ln>
          <a:effectLst/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and match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916832"/>
            <a:ext cx="216024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parrots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916832"/>
            <a:ext cx="2232248" cy="58477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rabbits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517232"/>
            <a:ext cx="165618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run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5517232"/>
            <a:ext cx="165618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fly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5517232"/>
            <a:ext cx="165618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jump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5517232"/>
            <a:ext cx="165618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talk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78446E-6 L 0.50017 -0.367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-1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8446E-6 L -0.08264 -0.3677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8446E-6 L 0.05521 -0.1787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2.78446E-6 L -0.52361 -0.1787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Read, complete and answer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589240"/>
            <a:ext cx="129614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Can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5589240"/>
            <a:ext cx="122413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Are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5589240"/>
            <a:ext cx="1296144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Has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589240"/>
            <a:ext cx="122413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Is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1844824"/>
            <a:ext cx="410445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elephants big?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2780928"/>
            <a:ext cx="410445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mouse a long tail?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3717032"/>
            <a:ext cx="410445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rabbit crawl?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4653136"/>
            <a:ext cx="410445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pet clever?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1756 L 0.14636 -0.2731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8659E-6 L -0.01962 -0.5460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8659E-6 L -0.19687 -0.40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601 L -0.36285 -0.1347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and memorize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83568" y="1700808"/>
          <a:ext cx="7776865" cy="4205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2226814"/>
                <a:gridCol w="2093666"/>
                <a:gridCol w="2088233"/>
              </a:tblGrid>
              <a:tr h="1008112">
                <a:tc>
                  <a:txBody>
                    <a:bodyPr/>
                    <a:lstStyle/>
                    <a:p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79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97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6CA"/>
                    </a:solidFill>
                  </a:tcPr>
                </a:tc>
              </a:tr>
              <a:tr h="319754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2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Usage</a:t>
                      </a:r>
                      <a:endParaRPr lang="ru-RU" sz="2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79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97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637EF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2206CA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5576" y="1916832"/>
            <a:ext cx="133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1844824"/>
            <a:ext cx="140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1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1844824"/>
            <a:ext cx="140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1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18448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708920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перед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словом,             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которое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начинается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буквы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oala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2708920"/>
            <a:ext cx="21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перед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словом,             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которое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начинается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2400" dirty="0" smtClean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гласной</a:t>
            </a: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буквы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n-US" sz="2400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lephant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708920"/>
            <a:ext cx="2088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</a:t>
            </a:r>
          </a:p>
          <a:p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тельным</a:t>
            </a:r>
          </a:p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ru-RU" sz="24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множест-венном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числе</a:t>
            </a:r>
          </a:p>
          <a:p>
            <a:r>
              <a:rPr lang="en-US" sz="240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40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mice</a:t>
            </a:r>
            <a:endParaRPr lang="ru-RU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 correct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844824"/>
            <a:ext cx="482453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It has got a long legs.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2708920"/>
            <a:ext cx="482453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It has got a short tail.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3573016"/>
            <a:ext cx="482453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This is an kangaroo.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4437112"/>
            <a:ext cx="482453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Can seahorses run?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5301208"/>
            <a:ext cx="4824536" cy="584775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Can spider swim?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смайлик1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7308304" y="2708920"/>
            <a:ext cx="528846" cy="50405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6" name="Рисунок 15" descr="смайлик1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7308304" y="4437112"/>
            <a:ext cx="528846" cy="50405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7" name="Рисунок 16" descr="смайлик2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7308304" y="1844824"/>
            <a:ext cx="504254" cy="50425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8" name="Рисунок 17" descr="смайлик2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7308304" y="3573016"/>
            <a:ext cx="504254" cy="50425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9" name="Рисунок 18" descr="смайлик2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7308304" y="5301208"/>
            <a:ext cx="504254" cy="50425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1047">
            <a:off x="1310770" y="360916"/>
            <a:ext cx="6106382" cy="6848358"/>
          </a:xfrm>
          <a:prstGeom prst="rect">
            <a:avLst/>
          </a:prstGeom>
        </p:spPr>
      </p:pic>
      <p:pic>
        <p:nvPicPr>
          <p:cNvPr id="3" name="Рисунок 2" descr="zayats1.pn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>
          <a:xfrm flipH="1">
            <a:off x="5076056" y="4581128"/>
            <a:ext cx="576064" cy="4963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4" name="Рисунок 3" descr="олень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995936" y="2060848"/>
            <a:ext cx="1080120" cy="11049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5" name="Рисунок 4" descr="лиса.gif"/>
          <p:cNvPicPr>
            <a:picLocks noChangeAspect="1"/>
          </p:cNvPicPr>
          <p:nvPr/>
        </p:nvPicPr>
        <p:blipFill>
          <a:blip r:embed="rId5" cstate="print">
            <a:lum bright="-30000" contrast="40000"/>
          </a:blip>
          <a:stretch>
            <a:fillRect/>
          </a:stretch>
        </p:blipFill>
        <p:spPr>
          <a:xfrm>
            <a:off x="3347864" y="3284984"/>
            <a:ext cx="648072" cy="6480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6" name="Рисунок 5" descr="коза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30149">
            <a:off x="4597268" y="1415449"/>
            <a:ext cx="988775" cy="7431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7" name="Рисунок 6" descr="белка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 rot="1016456">
            <a:off x="5308843" y="5227084"/>
            <a:ext cx="583404" cy="6961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0" name="Рисунок 9" descr="g3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tretch>
            <a:fillRect/>
          </a:stretch>
        </p:blipFill>
        <p:spPr>
          <a:xfrm>
            <a:off x="4499992" y="3933056"/>
            <a:ext cx="795979" cy="3600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1" name="Рисунок 10" descr="мышь.gif"/>
          <p:cNvPicPr>
            <a:picLocks noChangeAspect="1"/>
          </p:cNvPicPr>
          <p:nvPr/>
        </p:nvPicPr>
        <p:blipFill>
          <a:blip r:embed="rId9" cstate="print">
            <a:lum contrast="40000"/>
          </a:blip>
          <a:stretch>
            <a:fillRect/>
          </a:stretch>
        </p:blipFill>
        <p:spPr>
          <a:xfrm flipH="1">
            <a:off x="5004048" y="2276872"/>
            <a:ext cx="520889" cy="3342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2" name="Рисунок 11" descr="мейка.gif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513147">
            <a:off x="5075725" y="5859984"/>
            <a:ext cx="414938" cy="3948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4" name="Рисунок 13" descr="img.gif"/>
          <p:cNvPicPr>
            <a:picLocks noChangeAspect="1"/>
          </p:cNvPicPr>
          <p:nvPr/>
        </p:nvPicPr>
        <p:blipFill>
          <a:blip r:embed="rId11" cstate="print">
            <a:lum contrast="40000"/>
          </a:blip>
          <a:stretch>
            <a:fillRect/>
          </a:stretch>
        </p:blipFill>
        <p:spPr>
          <a:xfrm>
            <a:off x="4644008" y="4509120"/>
            <a:ext cx="365026" cy="3767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5" name="Рисунок 14" descr="8651548-bunny-rabbit-in-front-of-white-background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3635896" y="5733256"/>
            <a:ext cx="464840" cy="4485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6" name="Рисунок 15" descr="00060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4067944" y="1268760"/>
            <a:ext cx="711306" cy="9361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7" name="Рисунок 16" descr="582.gif"/>
          <p:cNvPicPr>
            <a:picLocks noChangeAspect="1"/>
          </p:cNvPicPr>
          <p:nvPr/>
        </p:nvPicPr>
        <p:blipFill>
          <a:blip r:embed="rId14" cstate="print">
            <a:lum bright="-10000" contrast="40000"/>
          </a:blip>
          <a:stretch>
            <a:fillRect/>
          </a:stretch>
        </p:blipFill>
        <p:spPr>
          <a:xfrm>
            <a:off x="4139952" y="3356992"/>
            <a:ext cx="1181070" cy="3829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19" name="Рисунок 18" descr="куница2.gif"/>
          <p:cNvPicPr>
            <a:picLocks noChangeAspect="1"/>
          </p:cNvPicPr>
          <p:nvPr/>
        </p:nvPicPr>
        <p:blipFill>
          <a:blip r:embed="rId15" cstate="print">
            <a:lum contrast="40000"/>
          </a:blip>
          <a:stretch>
            <a:fillRect/>
          </a:stretch>
        </p:blipFill>
        <p:spPr>
          <a:xfrm flipH="1">
            <a:off x="3851920" y="5013176"/>
            <a:ext cx="648072" cy="4795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20" name="Заголовок 3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Wild animals of the UK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563888" y="3429000"/>
            <a:ext cx="711199" cy="704693"/>
          </a:xfrm>
          <a:custGeom>
            <a:avLst/>
            <a:gdLst>
              <a:gd name="connsiteX0" fmla="*/ 378690 w 711199"/>
              <a:gd name="connsiteY0" fmla="*/ 0 h 704693"/>
              <a:gd name="connsiteX1" fmla="*/ 267854 w 711199"/>
              <a:gd name="connsiteY1" fmla="*/ 83128 h 704693"/>
              <a:gd name="connsiteX2" fmla="*/ 226290 w 711199"/>
              <a:gd name="connsiteY2" fmla="*/ 96982 h 704693"/>
              <a:gd name="connsiteX3" fmla="*/ 184727 w 711199"/>
              <a:gd name="connsiteY3" fmla="*/ 221673 h 704693"/>
              <a:gd name="connsiteX4" fmla="*/ 170872 w 711199"/>
              <a:gd name="connsiteY4" fmla="*/ 263237 h 704693"/>
              <a:gd name="connsiteX5" fmla="*/ 143163 w 711199"/>
              <a:gd name="connsiteY5" fmla="*/ 304800 h 704693"/>
              <a:gd name="connsiteX6" fmla="*/ 101599 w 711199"/>
              <a:gd name="connsiteY6" fmla="*/ 387928 h 704693"/>
              <a:gd name="connsiteX7" fmla="*/ 60036 w 711199"/>
              <a:gd name="connsiteY7" fmla="*/ 401782 h 704693"/>
              <a:gd name="connsiteX8" fmla="*/ 18472 w 711199"/>
              <a:gd name="connsiteY8" fmla="*/ 429491 h 704693"/>
              <a:gd name="connsiteX9" fmla="*/ 18472 w 711199"/>
              <a:gd name="connsiteY9" fmla="*/ 568037 h 704693"/>
              <a:gd name="connsiteX10" fmla="*/ 101599 w 711199"/>
              <a:gd name="connsiteY10" fmla="*/ 609600 h 704693"/>
              <a:gd name="connsiteX11" fmla="*/ 212436 w 711199"/>
              <a:gd name="connsiteY11" fmla="*/ 581891 h 704693"/>
              <a:gd name="connsiteX12" fmla="*/ 240145 w 711199"/>
              <a:gd name="connsiteY12" fmla="*/ 540328 h 704693"/>
              <a:gd name="connsiteX13" fmla="*/ 309418 w 711199"/>
              <a:gd name="connsiteY13" fmla="*/ 498764 h 704693"/>
              <a:gd name="connsiteX14" fmla="*/ 350981 w 711199"/>
              <a:gd name="connsiteY14" fmla="*/ 526473 h 704693"/>
              <a:gd name="connsiteX15" fmla="*/ 406399 w 711199"/>
              <a:gd name="connsiteY15" fmla="*/ 581891 h 704693"/>
              <a:gd name="connsiteX16" fmla="*/ 420254 w 711199"/>
              <a:gd name="connsiteY16" fmla="*/ 623455 h 704693"/>
              <a:gd name="connsiteX17" fmla="*/ 586508 w 711199"/>
              <a:gd name="connsiteY17" fmla="*/ 651164 h 704693"/>
              <a:gd name="connsiteX18" fmla="*/ 711199 w 711199"/>
              <a:gd name="connsiteY18" fmla="*/ 637309 h 70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1199" h="704693">
                <a:moveTo>
                  <a:pt x="378690" y="0"/>
                </a:moveTo>
                <a:cubicBezTo>
                  <a:pt x="337919" y="81542"/>
                  <a:pt x="370574" y="48888"/>
                  <a:pt x="267854" y="83128"/>
                </a:cubicBezTo>
                <a:lnTo>
                  <a:pt x="226290" y="96982"/>
                </a:lnTo>
                <a:lnTo>
                  <a:pt x="184727" y="221673"/>
                </a:lnTo>
                <a:cubicBezTo>
                  <a:pt x="180109" y="235528"/>
                  <a:pt x="178973" y="251086"/>
                  <a:pt x="170872" y="263237"/>
                </a:cubicBezTo>
                <a:cubicBezTo>
                  <a:pt x="161636" y="277091"/>
                  <a:pt x="150610" y="289907"/>
                  <a:pt x="143163" y="304800"/>
                </a:cubicBezTo>
                <a:cubicBezTo>
                  <a:pt x="126431" y="338264"/>
                  <a:pt x="134686" y="361458"/>
                  <a:pt x="101599" y="387928"/>
                </a:cubicBezTo>
                <a:cubicBezTo>
                  <a:pt x="90195" y="397051"/>
                  <a:pt x="73890" y="397164"/>
                  <a:pt x="60036" y="401782"/>
                </a:cubicBezTo>
                <a:cubicBezTo>
                  <a:pt x="46181" y="411018"/>
                  <a:pt x="26733" y="415034"/>
                  <a:pt x="18472" y="429491"/>
                </a:cubicBezTo>
                <a:cubicBezTo>
                  <a:pt x="0" y="461817"/>
                  <a:pt x="0" y="535711"/>
                  <a:pt x="18472" y="568037"/>
                </a:cubicBezTo>
                <a:cubicBezTo>
                  <a:pt x="31111" y="590155"/>
                  <a:pt x="80265" y="602489"/>
                  <a:pt x="101599" y="609600"/>
                </a:cubicBezTo>
                <a:cubicBezTo>
                  <a:pt x="138545" y="600364"/>
                  <a:pt x="178374" y="598922"/>
                  <a:pt x="212436" y="581891"/>
                </a:cubicBezTo>
                <a:cubicBezTo>
                  <a:pt x="227329" y="574445"/>
                  <a:pt x="229743" y="553330"/>
                  <a:pt x="240145" y="540328"/>
                </a:cubicBezTo>
                <a:cubicBezTo>
                  <a:pt x="267809" y="505748"/>
                  <a:pt x="267058" y="512883"/>
                  <a:pt x="309418" y="498764"/>
                </a:cubicBezTo>
                <a:cubicBezTo>
                  <a:pt x="323272" y="508000"/>
                  <a:pt x="340579" y="513471"/>
                  <a:pt x="350981" y="526473"/>
                </a:cubicBezTo>
                <a:cubicBezTo>
                  <a:pt x="404719" y="593646"/>
                  <a:pt x="315718" y="551665"/>
                  <a:pt x="406399" y="581891"/>
                </a:cubicBezTo>
                <a:cubicBezTo>
                  <a:pt x="411017" y="595746"/>
                  <a:pt x="413723" y="610393"/>
                  <a:pt x="420254" y="623455"/>
                </a:cubicBezTo>
                <a:cubicBezTo>
                  <a:pt x="460873" y="704693"/>
                  <a:pt x="467169" y="663726"/>
                  <a:pt x="586508" y="651164"/>
                </a:cubicBezTo>
                <a:lnTo>
                  <a:pt x="711199" y="637309"/>
                </a:lnTo>
              </a:path>
            </a:pathLst>
          </a:custGeom>
          <a:ln w="381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059832" y="3429000"/>
            <a:ext cx="596461" cy="685444"/>
          </a:xfrm>
          <a:custGeom>
            <a:avLst/>
            <a:gdLst>
              <a:gd name="connsiteX0" fmla="*/ 463209 w 630213"/>
              <a:gd name="connsiteY0" fmla="*/ 0 h 706582"/>
              <a:gd name="connsiteX1" fmla="*/ 421645 w 630213"/>
              <a:gd name="connsiteY1" fmla="*/ 27709 h 706582"/>
              <a:gd name="connsiteX2" fmla="*/ 393936 w 630213"/>
              <a:gd name="connsiteY2" fmla="*/ 69273 h 706582"/>
              <a:gd name="connsiteX3" fmla="*/ 296954 w 630213"/>
              <a:gd name="connsiteY3" fmla="*/ 96982 h 706582"/>
              <a:gd name="connsiteX4" fmla="*/ 283100 w 630213"/>
              <a:gd name="connsiteY4" fmla="*/ 138546 h 706582"/>
              <a:gd name="connsiteX5" fmla="*/ 199973 w 630213"/>
              <a:gd name="connsiteY5" fmla="*/ 180109 h 706582"/>
              <a:gd name="connsiteX6" fmla="*/ 116845 w 630213"/>
              <a:gd name="connsiteY6" fmla="*/ 221673 h 706582"/>
              <a:gd name="connsiteX7" fmla="*/ 89136 w 630213"/>
              <a:gd name="connsiteY7" fmla="*/ 263237 h 706582"/>
              <a:gd name="connsiteX8" fmla="*/ 75282 w 630213"/>
              <a:gd name="connsiteY8" fmla="*/ 374073 h 706582"/>
              <a:gd name="connsiteX9" fmla="*/ 33718 w 630213"/>
              <a:gd name="connsiteY9" fmla="*/ 401782 h 706582"/>
              <a:gd name="connsiteX10" fmla="*/ 19863 w 630213"/>
              <a:gd name="connsiteY10" fmla="*/ 457200 h 706582"/>
              <a:gd name="connsiteX11" fmla="*/ 6009 w 630213"/>
              <a:gd name="connsiteY11" fmla="*/ 498764 h 706582"/>
              <a:gd name="connsiteX12" fmla="*/ 19863 w 630213"/>
              <a:gd name="connsiteY12" fmla="*/ 581891 h 706582"/>
              <a:gd name="connsiteX13" fmla="*/ 102991 w 630213"/>
              <a:gd name="connsiteY13" fmla="*/ 595746 h 706582"/>
              <a:gd name="connsiteX14" fmla="*/ 144554 w 630213"/>
              <a:gd name="connsiteY14" fmla="*/ 623455 h 706582"/>
              <a:gd name="connsiteX15" fmla="*/ 241536 w 630213"/>
              <a:gd name="connsiteY15" fmla="*/ 651164 h 706582"/>
              <a:gd name="connsiteX16" fmla="*/ 352373 w 630213"/>
              <a:gd name="connsiteY16" fmla="*/ 568037 h 706582"/>
              <a:gd name="connsiteX17" fmla="*/ 380082 w 630213"/>
              <a:gd name="connsiteY17" fmla="*/ 526473 h 706582"/>
              <a:gd name="connsiteX18" fmla="*/ 421645 w 630213"/>
              <a:gd name="connsiteY18" fmla="*/ 512619 h 706582"/>
              <a:gd name="connsiteX19" fmla="*/ 463209 w 630213"/>
              <a:gd name="connsiteY19" fmla="*/ 554182 h 706582"/>
              <a:gd name="connsiteX20" fmla="*/ 477063 w 630213"/>
              <a:gd name="connsiteY20" fmla="*/ 595746 h 706582"/>
              <a:gd name="connsiteX21" fmla="*/ 518627 w 630213"/>
              <a:gd name="connsiteY21" fmla="*/ 609600 h 706582"/>
              <a:gd name="connsiteX22" fmla="*/ 574045 w 630213"/>
              <a:gd name="connsiteY22" fmla="*/ 692728 h 706582"/>
              <a:gd name="connsiteX23" fmla="*/ 615609 w 630213"/>
              <a:gd name="connsiteY23" fmla="*/ 706582 h 706582"/>
              <a:gd name="connsiteX24" fmla="*/ 546336 w 630213"/>
              <a:gd name="connsiteY24" fmla="*/ 623455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0213" h="706582">
                <a:moveTo>
                  <a:pt x="463209" y="0"/>
                </a:moveTo>
                <a:cubicBezTo>
                  <a:pt x="449354" y="9236"/>
                  <a:pt x="433419" y="15935"/>
                  <a:pt x="421645" y="27709"/>
                </a:cubicBezTo>
                <a:cubicBezTo>
                  <a:pt x="409871" y="39483"/>
                  <a:pt x="406938" y="58871"/>
                  <a:pt x="393936" y="69273"/>
                </a:cubicBezTo>
                <a:cubicBezTo>
                  <a:pt x="384899" y="76503"/>
                  <a:pt x="300578" y="96076"/>
                  <a:pt x="296954" y="96982"/>
                </a:cubicBezTo>
                <a:cubicBezTo>
                  <a:pt x="292336" y="110837"/>
                  <a:pt x="292223" y="127142"/>
                  <a:pt x="283100" y="138546"/>
                </a:cubicBezTo>
                <a:cubicBezTo>
                  <a:pt x="263568" y="162962"/>
                  <a:pt x="227353" y="170982"/>
                  <a:pt x="199973" y="180109"/>
                </a:cubicBezTo>
                <a:cubicBezTo>
                  <a:pt x="100408" y="279674"/>
                  <a:pt x="270051" y="119536"/>
                  <a:pt x="116845" y="221673"/>
                </a:cubicBezTo>
                <a:cubicBezTo>
                  <a:pt x="102990" y="230909"/>
                  <a:pt x="98372" y="249382"/>
                  <a:pt x="89136" y="263237"/>
                </a:cubicBezTo>
                <a:cubicBezTo>
                  <a:pt x="84518" y="300182"/>
                  <a:pt x="89110" y="339503"/>
                  <a:pt x="75282" y="374073"/>
                </a:cubicBezTo>
                <a:cubicBezTo>
                  <a:pt x="69098" y="389533"/>
                  <a:pt x="42955" y="387927"/>
                  <a:pt x="33718" y="401782"/>
                </a:cubicBezTo>
                <a:cubicBezTo>
                  <a:pt x="23156" y="417625"/>
                  <a:pt x="25094" y="438891"/>
                  <a:pt x="19863" y="457200"/>
                </a:cubicBezTo>
                <a:cubicBezTo>
                  <a:pt x="15851" y="471242"/>
                  <a:pt x="10627" y="484909"/>
                  <a:pt x="6009" y="498764"/>
                </a:cubicBezTo>
                <a:cubicBezTo>
                  <a:pt x="10627" y="526473"/>
                  <a:pt x="0" y="562028"/>
                  <a:pt x="19863" y="581891"/>
                </a:cubicBezTo>
                <a:cubicBezTo>
                  <a:pt x="39727" y="601755"/>
                  <a:pt x="76341" y="586863"/>
                  <a:pt x="102991" y="595746"/>
                </a:cubicBezTo>
                <a:cubicBezTo>
                  <a:pt x="118787" y="601012"/>
                  <a:pt x="130700" y="614219"/>
                  <a:pt x="144554" y="623455"/>
                </a:cubicBezTo>
                <a:cubicBezTo>
                  <a:pt x="163582" y="680538"/>
                  <a:pt x="151140" y="688829"/>
                  <a:pt x="241536" y="651164"/>
                </a:cubicBezTo>
                <a:cubicBezTo>
                  <a:pt x="268124" y="640086"/>
                  <a:pt x="327554" y="599060"/>
                  <a:pt x="352373" y="568037"/>
                </a:cubicBezTo>
                <a:cubicBezTo>
                  <a:pt x="362775" y="555035"/>
                  <a:pt x="367080" y="536875"/>
                  <a:pt x="380082" y="526473"/>
                </a:cubicBezTo>
                <a:cubicBezTo>
                  <a:pt x="391486" y="517350"/>
                  <a:pt x="407791" y="517237"/>
                  <a:pt x="421645" y="512619"/>
                </a:cubicBezTo>
                <a:cubicBezTo>
                  <a:pt x="435500" y="526473"/>
                  <a:pt x="452341" y="537879"/>
                  <a:pt x="463209" y="554182"/>
                </a:cubicBezTo>
                <a:cubicBezTo>
                  <a:pt x="471310" y="566333"/>
                  <a:pt x="466736" y="585419"/>
                  <a:pt x="477063" y="595746"/>
                </a:cubicBezTo>
                <a:cubicBezTo>
                  <a:pt x="487390" y="606073"/>
                  <a:pt x="504772" y="604982"/>
                  <a:pt x="518627" y="609600"/>
                </a:cubicBezTo>
                <a:cubicBezTo>
                  <a:pt x="537100" y="637309"/>
                  <a:pt x="542451" y="682197"/>
                  <a:pt x="574045" y="692728"/>
                </a:cubicBezTo>
                <a:cubicBezTo>
                  <a:pt x="587900" y="697346"/>
                  <a:pt x="630213" y="706582"/>
                  <a:pt x="615609" y="706582"/>
                </a:cubicBezTo>
                <a:cubicBezTo>
                  <a:pt x="523693" y="706582"/>
                  <a:pt x="546336" y="698251"/>
                  <a:pt x="546336" y="623455"/>
                </a:cubicBezTo>
              </a:path>
            </a:pathLst>
          </a:cu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4716016" y="3717032"/>
            <a:ext cx="582494" cy="128822"/>
          </a:xfrm>
          <a:custGeom>
            <a:avLst/>
            <a:gdLst>
              <a:gd name="connsiteX0" fmla="*/ 603 w 582494"/>
              <a:gd name="connsiteY0" fmla="*/ 83127 h 128822"/>
              <a:gd name="connsiteX1" fmla="*/ 14457 w 582494"/>
              <a:gd name="connsiteY1" fmla="*/ 124691 h 128822"/>
              <a:gd name="connsiteX2" fmla="*/ 97585 w 582494"/>
              <a:gd name="connsiteY2" fmla="*/ 96982 h 128822"/>
              <a:gd name="connsiteX3" fmla="*/ 166857 w 582494"/>
              <a:gd name="connsiteY3" fmla="*/ 41563 h 128822"/>
              <a:gd name="connsiteX4" fmla="*/ 222276 w 582494"/>
              <a:gd name="connsiteY4" fmla="*/ 55418 h 128822"/>
              <a:gd name="connsiteX5" fmla="*/ 319257 w 582494"/>
              <a:gd name="connsiteY5" fmla="*/ 110836 h 128822"/>
              <a:gd name="connsiteX6" fmla="*/ 443948 w 582494"/>
              <a:gd name="connsiteY6" fmla="*/ 83127 h 128822"/>
              <a:gd name="connsiteX7" fmla="*/ 485512 w 582494"/>
              <a:gd name="connsiteY7" fmla="*/ 41563 h 128822"/>
              <a:gd name="connsiteX8" fmla="*/ 540930 w 582494"/>
              <a:gd name="connsiteY8" fmla="*/ 0 h 128822"/>
              <a:gd name="connsiteX9" fmla="*/ 582494 w 582494"/>
              <a:gd name="connsiteY9" fmla="*/ 41563 h 12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494" h="128822">
                <a:moveTo>
                  <a:pt x="603" y="83127"/>
                </a:moveTo>
                <a:cubicBezTo>
                  <a:pt x="5221" y="96982"/>
                  <a:pt x="0" y="122626"/>
                  <a:pt x="14457" y="124691"/>
                </a:cubicBezTo>
                <a:cubicBezTo>
                  <a:pt x="43372" y="128822"/>
                  <a:pt x="97585" y="96982"/>
                  <a:pt x="97585" y="96982"/>
                </a:cubicBezTo>
                <a:cubicBezTo>
                  <a:pt x="111932" y="82634"/>
                  <a:pt x="146466" y="44476"/>
                  <a:pt x="166857" y="41563"/>
                </a:cubicBezTo>
                <a:cubicBezTo>
                  <a:pt x="185707" y="38870"/>
                  <a:pt x="204447" y="48732"/>
                  <a:pt x="222276" y="55418"/>
                </a:cubicBezTo>
                <a:cubicBezTo>
                  <a:pt x="262455" y="70485"/>
                  <a:pt x="284803" y="87866"/>
                  <a:pt x="319257" y="110836"/>
                </a:cubicBezTo>
                <a:cubicBezTo>
                  <a:pt x="360821" y="101600"/>
                  <a:pt x="404646" y="99503"/>
                  <a:pt x="443948" y="83127"/>
                </a:cubicBezTo>
                <a:cubicBezTo>
                  <a:pt x="462034" y="75591"/>
                  <a:pt x="470636" y="54314"/>
                  <a:pt x="485512" y="41563"/>
                </a:cubicBezTo>
                <a:cubicBezTo>
                  <a:pt x="503044" y="26536"/>
                  <a:pt x="522457" y="13854"/>
                  <a:pt x="540930" y="0"/>
                </a:cubicBezTo>
                <a:cubicBezTo>
                  <a:pt x="571201" y="45406"/>
                  <a:pt x="551988" y="41563"/>
                  <a:pt x="582494" y="41563"/>
                </a:cubicBezTo>
              </a:path>
            </a:pathLst>
          </a:cu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499992" y="4725144"/>
            <a:ext cx="152400" cy="886690"/>
          </a:xfrm>
          <a:custGeom>
            <a:avLst/>
            <a:gdLst>
              <a:gd name="connsiteX0" fmla="*/ 83127 w 152400"/>
              <a:gd name="connsiteY0" fmla="*/ 0 h 886690"/>
              <a:gd name="connsiteX1" fmla="*/ 83127 w 152400"/>
              <a:gd name="connsiteY1" fmla="*/ 110836 h 886690"/>
              <a:gd name="connsiteX2" fmla="*/ 124691 w 152400"/>
              <a:gd name="connsiteY2" fmla="*/ 124690 h 886690"/>
              <a:gd name="connsiteX3" fmla="*/ 152400 w 152400"/>
              <a:gd name="connsiteY3" fmla="*/ 166254 h 886690"/>
              <a:gd name="connsiteX4" fmla="*/ 124691 w 152400"/>
              <a:gd name="connsiteY4" fmla="*/ 221672 h 886690"/>
              <a:gd name="connsiteX5" fmla="*/ 110836 w 152400"/>
              <a:gd name="connsiteY5" fmla="*/ 263236 h 886690"/>
              <a:gd name="connsiteX6" fmla="*/ 110836 w 152400"/>
              <a:gd name="connsiteY6" fmla="*/ 498763 h 886690"/>
              <a:gd name="connsiteX7" fmla="*/ 96981 w 152400"/>
              <a:gd name="connsiteY7" fmla="*/ 554181 h 886690"/>
              <a:gd name="connsiteX8" fmla="*/ 41563 w 152400"/>
              <a:gd name="connsiteY8" fmla="*/ 581890 h 886690"/>
              <a:gd name="connsiteX9" fmla="*/ 13854 w 152400"/>
              <a:gd name="connsiteY9" fmla="*/ 609600 h 886690"/>
              <a:gd name="connsiteX10" fmla="*/ 0 w 152400"/>
              <a:gd name="connsiteY10" fmla="*/ 678872 h 886690"/>
              <a:gd name="connsiteX11" fmla="*/ 27709 w 152400"/>
              <a:gd name="connsiteY11" fmla="*/ 845127 h 886690"/>
              <a:gd name="connsiteX12" fmla="*/ 13854 w 152400"/>
              <a:gd name="connsiteY12" fmla="*/ 886690 h 88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400" h="886690">
                <a:moveTo>
                  <a:pt x="83127" y="0"/>
                </a:moveTo>
                <a:cubicBezTo>
                  <a:pt x="69890" y="39710"/>
                  <a:pt x="53404" y="66252"/>
                  <a:pt x="83127" y="110836"/>
                </a:cubicBezTo>
                <a:cubicBezTo>
                  <a:pt x="91228" y="122987"/>
                  <a:pt x="110836" y="120072"/>
                  <a:pt x="124691" y="124690"/>
                </a:cubicBezTo>
                <a:cubicBezTo>
                  <a:pt x="133927" y="138545"/>
                  <a:pt x="152400" y="149603"/>
                  <a:pt x="152400" y="166254"/>
                </a:cubicBezTo>
                <a:cubicBezTo>
                  <a:pt x="152400" y="186907"/>
                  <a:pt x="132827" y="202689"/>
                  <a:pt x="124691" y="221672"/>
                </a:cubicBezTo>
                <a:cubicBezTo>
                  <a:pt x="118938" y="235095"/>
                  <a:pt x="115454" y="249381"/>
                  <a:pt x="110836" y="263236"/>
                </a:cubicBezTo>
                <a:cubicBezTo>
                  <a:pt x="133537" y="376739"/>
                  <a:pt x="131511" y="333365"/>
                  <a:pt x="110836" y="498763"/>
                </a:cubicBezTo>
                <a:cubicBezTo>
                  <a:pt x="108474" y="517657"/>
                  <a:pt x="109171" y="539553"/>
                  <a:pt x="96981" y="554181"/>
                </a:cubicBezTo>
                <a:cubicBezTo>
                  <a:pt x="83759" y="570047"/>
                  <a:pt x="60036" y="572654"/>
                  <a:pt x="41563" y="581890"/>
                </a:cubicBezTo>
                <a:cubicBezTo>
                  <a:pt x="32327" y="591127"/>
                  <a:pt x="18999" y="597594"/>
                  <a:pt x="13854" y="609600"/>
                </a:cubicBezTo>
                <a:cubicBezTo>
                  <a:pt x="4578" y="631244"/>
                  <a:pt x="0" y="655324"/>
                  <a:pt x="0" y="678872"/>
                </a:cubicBezTo>
                <a:cubicBezTo>
                  <a:pt x="0" y="771679"/>
                  <a:pt x="6031" y="780093"/>
                  <a:pt x="27709" y="845127"/>
                </a:cubicBezTo>
                <a:lnTo>
                  <a:pt x="13854" y="886690"/>
                </a:lnTo>
              </a:path>
            </a:pathLst>
          </a:cu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627784" y="573325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rabbit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3848" y="285293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fox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59832" y="220486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deer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27784" y="51571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marten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5856" y="14127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2080" y="148478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 goat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6096" y="22768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mouse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92080" y="32849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wildcat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8104" y="38610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badger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2120" y="45811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2160" y="515719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squirrel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57332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snake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51920" y="414908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frog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ятиугольник 35"/>
          <p:cNvSpPr/>
          <p:nvPr/>
        </p:nvSpPr>
        <p:spPr>
          <a:xfrm rot="744604" flipH="1">
            <a:off x="6384960" y="5510828"/>
            <a:ext cx="1987200" cy="334800"/>
          </a:xfrm>
          <a:prstGeom prst="homePlat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ятиугольник 36"/>
          <p:cNvSpPr/>
          <p:nvPr/>
        </p:nvSpPr>
        <p:spPr>
          <a:xfrm rot="20886903">
            <a:off x="696751" y="5502179"/>
            <a:ext cx="1986520" cy="334800"/>
          </a:xfrm>
          <a:prstGeom prst="homePlat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Wales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ятиугольник 38"/>
          <p:cNvSpPr/>
          <p:nvPr/>
        </p:nvSpPr>
        <p:spPr>
          <a:xfrm rot="886117">
            <a:off x="765429" y="1804461"/>
            <a:ext cx="1986520" cy="334761"/>
          </a:xfrm>
          <a:prstGeom prst="homePlat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Ireland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Пятиугольник 50"/>
          <p:cNvSpPr/>
          <p:nvPr/>
        </p:nvSpPr>
        <p:spPr>
          <a:xfrm rot="20930850" flipH="1">
            <a:off x="6313459" y="1745848"/>
            <a:ext cx="1987200" cy="331200"/>
          </a:xfrm>
          <a:prstGeom prst="homePlat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Scotland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Управляющая кнопка: далее 51">
            <a:hlinkClick r:id="rId16" action="ppaction://hlinksldjump" highlightClick="1"/>
          </p:cNvPr>
          <p:cNvSpPr/>
          <p:nvPr/>
        </p:nvSpPr>
        <p:spPr>
          <a:xfrm>
            <a:off x="8604448" y="6381328"/>
            <a:ext cx="360040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1158 C -0.00312 -0.0132 -0.00642 -0.01343 -0.00954 -0.01505 C -0.0118 -0.01644 -0.01284 -0.02014 -0.01493 -0.02176 C -0.01614 -0.02269 -0.0177 -0.02269 -0.01909 -0.02338 C -0.02031 -0.02477 -0.0217 -0.02593 -0.02309 -0.02662 C -0.02517 -0.03519 -0.03055 -0.04954 -0.03541 -0.05533 C -0.0368 -0.06088 -0.03732 -0.06482 -0.04062 -0.06875 C -0.04392 -0.08079 -0.04184 -0.07593 -0.046 -0.0838 C -0.04809 -0.09352 -0.04982 -0.10301 -0.05555 -0.11065 C -0.05677 -0.11806 -0.05781 -0.12269 -0.06093 -0.12917 C -0.06145 -0.13195 -0.06111 -0.13472 -0.0625 -0.1375 C -0.06406 -0.14097 -0.06927 -0.1456 -0.06927 -0.14537 C -0.07239 -0.1588 -0.06788 -0.14375 -0.07326 -0.15417 C -0.07413 -0.15579 -0.07395 -0.15764 -0.07465 -0.15926 C -0.07638 -0.16273 -0.0802 -0.16945 -0.0802 -0.16922 C -0.08229 -0.17778 -0.08298 -0.18148 -0.08836 -0.18773 C -0.09062 -0.19607 -0.09531 -0.19699 -0.10191 -0.19954 C -0.10763 -0.20648 -0.12604 -0.20741 -0.13437 -0.20903 C -0.14166 -0.20903 -0.14895 -0.2088 -0.15607 -0.20764 C -0.16041 -0.20718 -0.15989 -0.20602 -0.16302 -0.20278 C -0.16631 -0.19977 -0.16979 -0.19699 -0.17256 -0.19259 C -0.17534 -0.18773 -0.17569 -0.18357 -0.17934 -0.1794 C -0.18072 -0.16759 -0.18246 -0.15556 -0.18472 -0.14398 C -0.1868 -0.12199 -0.18454 -0.1 -0.17934 -0.07871 C -0.17725 -0.05579 -0.17638 -0.05463 -0.17934 -0.02338 C -0.17968 -0.01829 -0.18993 -0.01435 -0.19288 -0.01158 C -0.19583 -0.00648 -0.19791 -0.00394 -0.20243 2.22222E-6 C -0.20451 0.00764 -0.20451 0.01551 -0.19982 0.02176 C -0.19687 0.02523 -0.18871 0.02847 -0.18871 0.02916 C -0.17534 0.02754 -0.16215 0.02916 -0.14947 0.02315 C -0.14531 0.01875 -0.14027 0.00578 -0.13576 0.00347 C -0.13333 0.00162 -0.12256 -0.00417 -0.11961 -0.00509 C -0.11197 -0.00764 -0.09635 -0.01019 -0.09635 -0.00996 C -0.07812 -0.00972 -0.03645 -0.01297 -0.01215 -0.00509 C 0.00296 -0.00695 0.00313 -0.00139 -4.44444E-6 -0.01158 Z " pathEditMode="relative" rAng="0" ptsTypes="fffffffffffffffffffffffffffffffffff">
                                      <p:cBhvr>
                                        <p:cTn id="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99 -0.0081 0.01111 -0.01158 0.01823 -0.01412 C 0.02587 -0.0206 0.03368 -0.0213 0.04236 -0.02431 C 0.04688 -0.03009 0.05191 -0.02963 0.05764 -0.03218 C 0.06059 -0.03357 0.06372 -0.03496 0.06667 -0.03634 C 0.06823 -0.03704 0.07118 -0.03843 0.07118 -0.03843 C 0.07656 -0.04537 0.07292 -0.04167 0.08333 -0.04653 L 0.08333 -0.04653 C 0.08785 -0.05046 0.09045 -0.05417 0.09549 -0.05648 C 0.10122 -0.06458 0.10938 -0.06898 0.1151 -0.07662 C 0.12413 -0.08866 0.12309 -0.08866 0.13333 -0.09283 C 0.13767 -0.09884 0.14549 -0.10093 0.15156 -0.10301 C 0.16719 -0.10833 0.18247 -0.11389 0.19844 -0.11713 C 0.20278 -0.1088 0.20295 -0.11042 0.20295 -0.09699 C 0.20295 -0.06875 0.20243 -0.04028 0.20156 -0.01204 C 0.20139 -0.00463 0.19531 0.00092 0.19097 0.00417 C 0.17899 0.01296 0.16962 0.01597 0.15608 0.01829 C 0.1342 0.01782 0.08767 0.02454 0.05764 0.01227 C 0.05035 0.00254 0.04028 0.00393 0.03038 0.00208 C 0.00556 -0.00255 0.01997 -0.00347 0 0 Z " pathEditMode="relative" ptsTypes="ffffffFfffffffffffff">
                                      <p:cBhvr>
                                        <p:cTn id="1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1736 C -0.00277 0.01852 -0.00902 0.02083 -0.01267 0.02199 C -0.01406 0.02245 -0.01684 0.02338 -0.01684 0.02361 C -0.0243 0.0287 -0.03194 0.03171 -0.04062 0.03519 C -0.04757 0.04236 -0.03854 0.0338 -0.04913 0.03935 C -0.05885 0.04421 -0.06649 0.05208 -0.07708 0.05532 C -0.08316 0.06157 -0.0927 0.06412 -0.10086 0.0669 C -0.10538 0.07153 -0.11163 0.07801 -0.1177 0.08009 C -0.12135 0.0838 -0.12274 0.08588 -0.1276 0.08727 C -0.13159 0.09028 -0.1342 0.09306 -0.13889 0.09468 C -0.14184 0.09769 -0.14427 0.10208 -0.14722 0.10486 C -0.15329 0.11019 -0.16041 0.11273 -0.16545 0.11945 C -0.17066 0.12593 -0.175 0.13218 -0.1809 0.1382 C -0.18402 0.14167 -0.18732 0.14583 -0.19079 0.14861 C -0.19357 0.1507 -0.19913 0.15463 -0.19913 0.15463 C -0.20156 0.15394 -0.20416 0.15417 -0.20625 0.15278 C -0.20902 0.15116 -0.21145 0.14259 -0.21336 0.13982 C -0.21423 0.13102 -0.21579 0.12361 -0.21753 0.11482 C -0.21892 0.07755 -0.21979 0.075 -0.21753 0.0382 C -0.21684 0.0294 -0.21093 0.02222 -0.20764 0.01482 C -0.20382 0.00556 -0.20052 -0.00023 -0.19357 -0.00718 C -0.19114 -0.01551 -0.18385 -0.02153 -0.17812 -0.02755 C -0.17639 -0.0294 -0.16979 -0.03588 -0.16823 -0.03657 C -0.16527 -0.03727 -0.16163 -0.03727 -0.1585 -0.03773 C -0.1493 -0.04074 -0.13958 -0.03912 -0.13055 -0.03657 C -0.12448 -0.03218 -0.11545 -0.02801 -0.11093 -0.02176 C -0.10451 -0.01319 -0.10086 -0.00069 -0.09114 0.0044 C -0.08593 0.00718 -0.07673 0.0081 -0.07152 0.0088 C -0.05607 0.01134 -0.04079 0.01227 -0.02517 0.0132 C -0.0118 0.01667 -0.02951 0.01227 -0.00833 0.0162 C -0.00555 0.01667 -0.00121 0.01898 0.00157 0.01898 C 0.00226 0.01898 0.00052 0.01806 -3.61111E-6 0.01736 Z " pathEditMode="relative" rAng="0" ptsTypes="ffffffffffffffffffffffffffffffff">
                                      <p:cBhvr>
                                        <p:cTn id="2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 C 0.01458 0.00972 0.0132 0.01736 0.01146 0.02731 C 0.01111 0.03148 0.00903 0.03472 0.00747 0.03819 C 0.00695 0.04028 0.00573 0.04167 0.00573 0.04375 C 0.00434 0.05116 0.00538 0.04769 0.00261 0.05324 C 0.00174 0.05972 -0.00208 0.07338 -0.00521 0.07894 C -0.00729 0.09537 -0.00798 0.1125 -0.01024 0.12894 C -0.00972 0.14306 -0.01528 0.21574 -0.00121 0.23426 C 0.00017 0.24213 0.00452 0.24838 0.00868 0.25116 C 0.01129 0.25625 0.0158 0.25972 0.01945 0.26227 C 0.03629 0.26088 0.04149 0.25787 0.05452 0.26574 C 0.05781 0.275 0.06024 0.27338 0.06615 0.27546 C 0.06823 0.27454 0.07031 0.27454 0.07222 0.27315 C 0.07483 0.27106 0.07396 0.26782 0.07535 0.26389 C 0.07552 0.2625 0.07622 0.26181 0.07708 0.26019 C 0.07743 0.25833 0.07865 0.25671 0.07899 0.25463 C 0.08125 0.24514 0.07813 0.25255 0.08195 0.24514 C 0.08281 0.23981 0.08507 0.2287 0.08507 0.22894 C 0.08854 0.19375 0.08854 0.13588 0.07622 0.10278 C 0.07483 0.09491 0.07222 0.08843 0.07031 0.08102 C 0.06806 0.07269 0.06684 0.06528 0.06337 0.0588 C 0.06198 0.05069 0.05781 0.0412 0.05365 0.03819 C 0.05035 0.02963 0.04757 0.02963 0.04288 0.02523 C 0.03698 0.01968 0.03056 0.01597 0.02431 0.01227 C 0.02361 0.01227 0.01458 0.00741 0.01441 0.00694 C 0.01389 0.00463 0.01493 0.00208 0.01545 0 Z " pathEditMode="relative" rAng="0" ptsTypes="ffffffffffffffffffffffffff">
                                      <p:cBhvr>
                                        <p:cTn id="2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9" grpId="0" animBg="1"/>
      <p:bldP spid="39" grpId="1" animBg="1"/>
      <p:bldP spid="39" grpId="2" animBg="1"/>
      <p:bldP spid="51" grpId="0" animBg="1"/>
      <p:bldP spid="51" grpId="1" animBg="1"/>
      <p:bldP spid="5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Овал 94"/>
          <p:cNvSpPr/>
          <p:nvPr/>
        </p:nvSpPr>
        <p:spPr>
          <a:xfrm>
            <a:off x="7524328" y="4869160"/>
            <a:ext cx="194320" cy="288032"/>
          </a:xfrm>
          <a:prstGeom prst="ellipse">
            <a:avLst/>
          </a:prstGeom>
          <a:solidFill>
            <a:srgbClr val="E695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Молния 89"/>
          <p:cNvSpPr/>
          <p:nvPr/>
        </p:nvSpPr>
        <p:spPr>
          <a:xfrm rot="3329716" flipH="1">
            <a:off x="4052659" y="3671038"/>
            <a:ext cx="187426" cy="236263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 rot="5400000" flipH="1" flipV="1">
            <a:off x="7653943" y="4811553"/>
            <a:ext cx="144016" cy="259229"/>
          </a:xfrm>
          <a:prstGeom prst="ellipse">
            <a:avLst/>
          </a:prstGeom>
          <a:solidFill>
            <a:srgbClr val="FBA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63888" y="479715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3888" y="4293096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67944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80112" y="3284984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6056" y="3284984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3789040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4293096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479715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479715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76056" y="2780928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67944" y="4293096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80112" y="2780928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72000" y="2780928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67944" y="2780928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3284984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67944" y="479715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55776" y="4293096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59832" y="4293096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84168" y="3789040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80112" y="3789040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76056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427984" y="3212976"/>
            <a:ext cx="72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5148064" y="2708920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4067944" y="220486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076056" y="3789040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 flipH="1">
            <a:off x="5148064" y="3717032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6084168" y="3717032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5580112" y="3212976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5148064" y="32129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4427984" y="3717032"/>
            <a:ext cx="64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4644008" y="472514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 flipH="1">
            <a:off x="2555776" y="422108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5580112" y="2708920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 flipH="1">
            <a:off x="3563888" y="422108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Заголовок 3"/>
          <p:cNvSpPr txBox="1">
            <a:spLocks/>
          </p:cNvSpPr>
          <p:nvPr/>
        </p:nvSpPr>
        <p:spPr>
          <a:xfrm>
            <a:off x="395536" y="620688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 the crossword puzzle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563888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 flipH="1">
            <a:off x="3563888" y="220486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5148064" y="220486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8651548-bunny-rabbit-in-front-of-white-backgroun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1331640" y="1916832"/>
            <a:ext cx="688700" cy="6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3563888" y="2780928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Рисунок 46" descr="мейка.gif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 contrast="40000"/>
          </a:blip>
          <a:stretch>
            <a:fillRect/>
          </a:stretch>
        </p:blipFill>
        <p:spPr>
          <a:xfrm rot="20513147">
            <a:off x="1405510" y="3292084"/>
            <a:ext cx="599865" cy="5708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Рисунок 47" descr="00060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 flipH="1">
            <a:off x="1259632" y="4365104"/>
            <a:ext cx="936104" cy="12319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0" name="Рисунок 49" descr="мышь.gif"/>
          <p:cNvPicPr>
            <a:picLocks noChangeAspect="1"/>
          </p:cNvPicPr>
          <p:nvPr/>
        </p:nvPicPr>
        <p:blipFill>
          <a:blip r:embed="rId6" cstate="print">
            <a:lum contrast="40000"/>
          </a:blip>
          <a:stretch>
            <a:fillRect/>
          </a:stretch>
        </p:blipFill>
        <p:spPr>
          <a:xfrm flipH="1">
            <a:off x="7020272" y="3501008"/>
            <a:ext cx="673322" cy="4320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" name="Рисунок 50" descr="олень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6732240" y="4437112"/>
            <a:ext cx="1224136" cy="12523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" name="Рисунок 51" descr="g3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 flipH="1">
            <a:off x="3275856" y="3573016"/>
            <a:ext cx="1084011" cy="4903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61" name="TextBox 60"/>
          <p:cNvSpPr txBox="1"/>
          <p:nvPr/>
        </p:nvSpPr>
        <p:spPr>
          <a:xfrm flipH="1">
            <a:off x="4644008" y="220486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80112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084168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 flipH="1">
            <a:off x="5580112" y="2204864"/>
            <a:ext cx="50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 flipH="1">
            <a:off x="6156176" y="220486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3635896" y="27089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4067944" y="27089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 flipH="1">
            <a:off x="4644008" y="27089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 flipH="1">
            <a:off x="5580112" y="3717032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 flipH="1">
            <a:off x="3131840" y="422108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 flipH="1">
            <a:off x="3995936" y="422108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4644008" y="42210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3131840" y="4725144"/>
            <a:ext cx="50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 flipH="1">
            <a:off x="3563888" y="472514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 flipH="1">
            <a:off x="4067944" y="472514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27584" y="2348880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27584" y="3717032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7584" y="5373216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56376" y="5373216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12360" y="3717032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84368" y="2348880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" name="Рисунок 93" descr="[[[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20765" flipH="1">
            <a:off x="6555899" y="1861693"/>
            <a:ext cx="1495424" cy="112395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699792" y="3501008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Управляющая кнопка: далее 86">
            <a:hlinkClick r:id="" action="ppaction://noaction" highlightClick="1"/>
          </p:cNvPr>
          <p:cNvSpPr/>
          <p:nvPr/>
        </p:nvSpPr>
        <p:spPr>
          <a:xfrm>
            <a:off x="8604448" y="6381328"/>
            <a:ext cx="360040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90" grpId="0" animBg="1"/>
      <p:bldP spid="53" grpId="0"/>
      <p:bldP spid="55" grpId="0"/>
      <p:bldP spid="58" grpId="0"/>
      <p:bldP spid="65" grpId="0"/>
      <p:bldP spid="66" grpId="0"/>
      <p:bldP spid="68" grpId="0"/>
      <p:bldP spid="72" grpId="0"/>
      <p:bldP spid="74" grpId="0"/>
      <p:bldP spid="75" grpId="0"/>
      <p:bldP spid="76" grpId="0"/>
      <p:bldP spid="77" grpId="0"/>
      <p:bldP spid="82" grpId="0"/>
      <p:bldP spid="70" grpId="0"/>
      <p:bldP spid="98" grpId="0"/>
      <p:bldP spid="61" grpId="0"/>
      <p:bldP spid="79" grpId="0"/>
      <p:bldP spid="60" grpId="0"/>
      <p:bldP spid="67" grpId="0"/>
      <p:bldP spid="69" grpId="0"/>
      <p:bldP spid="71" grpId="0"/>
      <p:bldP spid="73" grpId="0"/>
      <p:bldP spid="78" grpId="0"/>
      <p:bldP spid="81" grpId="0"/>
      <p:bldP spid="83" grpId="0"/>
      <p:bldP spid="84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Овал 94"/>
          <p:cNvSpPr/>
          <p:nvPr/>
        </p:nvSpPr>
        <p:spPr>
          <a:xfrm>
            <a:off x="7524328" y="4869160"/>
            <a:ext cx="194320" cy="288032"/>
          </a:xfrm>
          <a:prstGeom prst="ellipse">
            <a:avLst/>
          </a:prstGeom>
          <a:solidFill>
            <a:srgbClr val="E695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Молния 89"/>
          <p:cNvSpPr/>
          <p:nvPr/>
        </p:nvSpPr>
        <p:spPr>
          <a:xfrm rot="3329716" flipH="1">
            <a:off x="4052659" y="3671038"/>
            <a:ext cx="187426" cy="236263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 rot="5400000" flipH="1" flipV="1">
            <a:off x="7653943" y="4811553"/>
            <a:ext cx="144016" cy="259229"/>
          </a:xfrm>
          <a:prstGeom prst="ellipse">
            <a:avLst/>
          </a:prstGeom>
          <a:solidFill>
            <a:srgbClr val="FBA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63888" y="479715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3888" y="4293096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67944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80112" y="3284984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6056" y="3284984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3789040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4293096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479715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479715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76056" y="2780928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67944" y="4293096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80112" y="2780928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72000" y="2780928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67944" y="2780928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3284984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67944" y="479715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55776" y="4293096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59832" y="4293096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84168" y="3789040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80112" y="3789040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76056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427984" y="3212976"/>
            <a:ext cx="72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5148064" y="2708920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4067944" y="220486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076056" y="3789040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 flipH="1">
            <a:off x="5148064" y="3717032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6084168" y="3717032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5580112" y="3212976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5148064" y="32129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4427984" y="3717032"/>
            <a:ext cx="64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4644008" y="472514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 flipH="1">
            <a:off x="2555776" y="422108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5580112" y="2708920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 flipH="1">
            <a:off x="3563888" y="422108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Заголовок 3"/>
          <p:cNvSpPr txBox="1">
            <a:spLocks/>
          </p:cNvSpPr>
          <p:nvPr/>
        </p:nvSpPr>
        <p:spPr>
          <a:xfrm>
            <a:off x="395536" y="620688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 the crossword puzzle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3563888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 flipH="1">
            <a:off x="3563888" y="220486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 flipH="1">
            <a:off x="5148064" y="220486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 descr="8651548-bunny-rabbit-in-front-of-white-backgroun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1331640" y="1916832"/>
            <a:ext cx="688700" cy="66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Скругленный прямоугольник 45"/>
          <p:cNvSpPr/>
          <p:nvPr/>
        </p:nvSpPr>
        <p:spPr>
          <a:xfrm>
            <a:off x="3563888" y="2780928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Рисунок 46" descr="мейка.gif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 contrast="40000"/>
          </a:blip>
          <a:stretch>
            <a:fillRect/>
          </a:stretch>
        </p:blipFill>
        <p:spPr>
          <a:xfrm rot="20513147">
            <a:off x="1405510" y="3292084"/>
            <a:ext cx="599865" cy="5708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Рисунок 47" descr="00060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 flipH="1">
            <a:off x="1259632" y="4365104"/>
            <a:ext cx="936104" cy="12319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0" name="Рисунок 49" descr="мышь.gif"/>
          <p:cNvPicPr>
            <a:picLocks noChangeAspect="1"/>
          </p:cNvPicPr>
          <p:nvPr/>
        </p:nvPicPr>
        <p:blipFill>
          <a:blip r:embed="rId6" cstate="print">
            <a:lum contrast="40000"/>
          </a:blip>
          <a:stretch>
            <a:fillRect/>
          </a:stretch>
        </p:blipFill>
        <p:spPr>
          <a:xfrm flipH="1">
            <a:off x="7020272" y="3501008"/>
            <a:ext cx="673322" cy="4320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1" name="Рисунок 50" descr="олень.gif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>
          <a:xfrm>
            <a:off x="6732240" y="4437112"/>
            <a:ext cx="1224136" cy="12523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" name="Рисунок 51" descr="g3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 flipH="1">
            <a:off x="3275856" y="3573016"/>
            <a:ext cx="1084011" cy="4903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61" name="TextBox 60"/>
          <p:cNvSpPr txBox="1"/>
          <p:nvPr/>
        </p:nvSpPr>
        <p:spPr>
          <a:xfrm flipH="1">
            <a:off x="4644008" y="220486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80112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084168" y="2276872"/>
            <a:ext cx="5040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 flipH="1">
            <a:off x="5580112" y="2204864"/>
            <a:ext cx="50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 flipH="1">
            <a:off x="6156176" y="220486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3635896" y="27089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 flipH="1">
            <a:off x="4067944" y="27089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 flipH="1">
            <a:off x="4644008" y="27089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 flipH="1">
            <a:off x="5580112" y="3717032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 flipH="1">
            <a:off x="3131840" y="4221088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 flipH="1">
            <a:off x="3995936" y="422108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4644008" y="422108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3131840" y="4725144"/>
            <a:ext cx="50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 flipH="1">
            <a:off x="3563888" y="472514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 flipH="1">
            <a:off x="4067944" y="4725144"/>
            <a:ext cx="4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27584" y="2348880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27584" y="3717032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7584" y="5373216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56376" y="5373216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12360" y="3717032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84368" y="2348880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" name="Рисунок 93" descr="[[[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20765" flipH="1">
            <a:off x="6555899" y="1861693"/>
            <a:ext cx="1495424" cy="112395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699792" y="3501008"/>
            <a:ext cx="504056" cy="56876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Управляющая кнопка: далее 86">
            <a:hlinkClick r:id="" action="ppaction://noaction" highlightClick="1"/>
          </p:cNvPr>
          <p:cNvSpPr/>
          <p:nvPr/>
        </p:nvSpPr>
        <p:spPr>
          <a:xfrm>
            <a:off x="8604448" y="6381328"/>
            <a:ext cx="360040" cy="28803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7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90" grpId="0" animBg="1"/>
      <p:bldP spid="53" grpId="0" build="allAtOnce"/>
      <p:bldP spid="55" grpId="0"/>
      <p:bldP spid="58" grpId="0"/>
      <p:bldP spid="65" grpId="0"/>
      <p:bldP spid="66" grpId="0"/>
      <p:bldP spid="68" grpId="0"/>
      <p:bldP spid="72" grpId="0"/>
      <p:bldP spid="74" grpId="0" build="allAtOnce"/>
      <p:bldP spid="75" grpId="0" build="allAtOnce"/>
      <p:bldP spid="76" grpId="0"/>
      <p:bldP spid="77" grpId="0"/>
      <p:bldP spid="82" grpId="0"/>
      <p:bldP spid="70" grpId="0"/>
      <p:bldP spid="98" grpId="0"/>
      <p:bldP spid="61" grpId="0" build="allAtOnce"/>
      <p:bldP spid="79" grpId="0"/>
      <p:bldP spid="60" grpId="0"/>
      <p:bldP spid="67" grpId="0"/>
      <p:bldP spid="69" grpId="0"/>
      <p:bldP spid="71" grpId="0" build="allAtOnce"/>
      <p:bldP spid="73" grpId="0"/>
      <p:bldP spid="78" grpId="0"/>
      <p:bldP spid="81" grpId="0" build="allAtOnce"/>
      <p:bldP spid="83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2843808" y="1844824"/>
            <a:ext cx="3312368" cy="2664296"/>
          </a:xfrm>
          <a:prstGeom prst="frame">
            <a:avLst>
              <a:gd name="adj1" fmla="val 2551"/>
            </a:avLst>
          </a:prstGeom>
          <a:solidFill>
            <a:srgbClr val="A1FF88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Guess </a:t>
            </a:r>
            <a:r>
              <a:rPr 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what</a:t>
            </a:r>
            <a:r>
              <a:rPr lang="en-US" sz="3600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animal it is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6903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rcRect t="48747" r="47435"/>
          <a:stretch>
            <a:fillRect/>
          </a:stretch>
        </p:blipFill>
        <p:spPr>
          <a:xfrm>
            <a:off x="827584" y="3429000"/>
            <a:ext cx="1656184" cy="1287082"/>
          </a:xfrm>
          <a:prstGeom prst="rect">
            <a:avLst/>
          </a:prstGeom>
        </p:spPr>
      </p:pic>
      <p:pic>
        <p:nvPicPr>
          <p:cNvPr id="15" name="Рисунок 14" descr="6903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rcRect l="50280" t="48747"/>
          <a:stretch>
            <a:fillRect/>
          </a:stretch>
        </p:blipFill>
        <p:spPr>
          <a:xfrm>
            <a:off x="6660232" y="1628800"/>
            <a:ext cx="1566521" cy="1287082"/>
          </a:xfrm>
          <a:prstGeom prst="rect">
            <a:avLst/>
          </a:prstGeom>
        </p:spPr>
      </p:pic>
      <p:pic>
        <p:nvPicPr>
          <p:cNvPr id="16" name="Рисунок 15" descr="6903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rcRect r="47435" b="51253"/>
          <a:stretch>
            <a:fillRect/>
          </a:stretch>
        </p:blipFill>
        <p:spPr>
          <a:xfrm>
            <a:off x="6588224" y="3429000"/>
            <a:ext cx="1656184" cy="1224136"/>
          </a:xfrm>
          <a:prstGeom prst="rect">
            <a:avLst/>
          </a:prstGeom>
        </p:spPr>
      </p:pic>
      <p:pic>
        <p:nvPicPr>
          <p:cNvPr id="17" name="Рисунок 16" descr="6903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rcRect l="50280" b="51253"/>
          <a:stretch>
            <a:fillRect/>
          </a:stretch>
        </p:blipFill>
        <p:spPr>
          <a:xfrm>
            <a:off x="827584" y="1700808"/>
            <a:ext cx="1566521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52120" y="458112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537321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1960" y="458112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6336" y="5373216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2280" y="472514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640" y="472514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5816" y="458112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22848 -0.0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-0.23507 0.221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1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40174 -0.2150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1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40278 0.0370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9843 0.0701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3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0399 0.0909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4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21649 0.0909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4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6615 -0.0245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07482 0.0909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2448 -0.0245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1.11111E-6 0.03472 C -1.11111E-6 0.05069 -0.02535 0.07014 -0.04548 0.07014 L -0.09062 0.07014 " pathEditMode="relative" rAng="0" ptsTypes="FfFF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a7cb370a7621ecb579c2dccadf96874a0a2"/>
</p:tagLst>
</file>

<file path=ppt/theme/theme1.xml><?xml version="1.0" encoding="utf-8"?>
<a:theme xmlns:a="http://schemas.openxmlformats.org/drawingml/2006/main" name="CSC(9)">
  <a:themeElements>
    <a:clrScheme name="Другая 13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D547AB-3EFF-4C80-B08D-970DF2BF28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CSC(9)</Template>
  <TotalTime>1174</TotalTime>
  <Words>299</Words>
  <Application>Microsoft Office PowerPoint</Application>
  <PresentationFormat>Экран (4:3)</PresentationFormat>
  <Paragraphs>174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CSC(9)</vt:lpstr>
      <vt:lpstr>Слайд 1</vt:lpstr>
      <vt:lpstr>Look and match</vt:lpstr>
      <vt:lpstr>Read, complete and answer</vt:lpstr>
      <vt:lpstr>Read and memorize</vt:lpstr>
      <vt:lpstr>Which is correct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135</cp:lastModifiedBy>
  <cp:revision>130</cp:revision>
  <dcterms:created xsi:type="dcterms:W3CDTF">2013-01-28T15:19:07Z</dcterms:created>
  <dcterms:modified xsi:type="dcterms:W3CDTF">2015-05-04T16:01:07Z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TC300061419990</vt:lpwstr>
  </property>
</Properties>
</file>