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26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13" autoAdjust="0"/>
  </p:normalViewPr>
  <p:slideViewPr>
    <p:cSldViewPr>
      <p:cViewPr varScale="1">
        <p:scale>
          <a:sx n="45" d="100"/>
          <a:sy n="45" d="100"/>
        </p:scale>
        <p:origin x="-6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E098-403E-43FC-AB6B-47399CC727B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8AEFA4-E10D-4EE0-B394-6819696C2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E098-403E-43FC-AB6B-47399CC727B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FA4-E10D-4EE0-B394-6819696C2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E098-403E-43FC-AB6B-47399CC727B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FA4-E10D-4EE0-B394-6819696C2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E098-403E-43FC-AB6B-47399CC727B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8AEFA4-E10D-4EE0-B394-6819696C2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E098-403E-43FC-AB6B-47399CC727B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FA4-E10D-4EE0-B394-6819696C2F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E098-403E-43FC-AB6B-47399CC727B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FA4-E10D-4EE0-B394-6819696C2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E098-403E-43FC-AB6B-47399CC727B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98AEFA4-E10D-4EE0-B394-6819696C2F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E098-403E-43FC-AB6B-47399CC727B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FA4-E10D-4EE0-B394-6819696C2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E098-403E-43FC-AB6B-47399CC727B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FA4-E10D-4EE0-B394-6819696C2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E098-403E-43FC-AB6B-47399CC727B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FA4-E10D-4EE0-B394-6819696C2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E098-403E-43FC-AB6B-47399CC727B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FA4-E10D-4EE0-B394-6819696C2F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A2E098-403E-43FC-AB6B-47399CC727B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8AEFA4-E10D-4EE0-B394-6819696C2F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ИНТЕРАКТИВНАЯ игра</a:t>
            </a:r>
            <a:br>
              <a:rPr lang="ru-RU" dirty="0" smtClean="0"/>
            </a:br>
            <a:r>
              <a:rPr lang="ru-RU" dirty="0" smtClean="0"/>
              <a:t>«дружная семейка»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589240"/>
            <a:ext cx="6400800" cy="91095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Педагог-психолог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МБДОУ «ДСОВ №75»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Горбовская А.Ю.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047" y="332656"/>
            <a:ext cx="864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 smtClean="0"/>
              <a:t>«Детский сад общеразвивающего вида №75»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внимание, восприятие, речь, закрепить представления об обязанностях каждого члена семьи; развивать умение детей работать в                                                                                       группах.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879830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раздаются жетоны (желтый, красный, синий, зеленый), дети делятся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на команды. Воспитатель вызывает лидера с каждой команды (по цвету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волос). Дается задание: картинка с изображением членов семьи (мама, папа,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дедушка, бабушка).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Каждая команда называет: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 вариант.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предложению по своей картинке – занятия родственников.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 вариант.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Называют имена родственников (имя, отчество).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 вариант.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я помогаю родственникам (соответственно своей карточки).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 вариант.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Подбери пословицу к картинке.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каждом задании меняется лидер группы. Дети, приняв от лидера задание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советуются и отвечают с помощью волшебной палочки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клубка.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игры семья\97.jpg"/>
          <p:cNvPicPr>
            <a:picLocks noChangeAspect="1" noChangeArrowheads="1"/>
          </p:cNvPicPr>
          <p:nvPr/>
        </p:nvPicPr>
        <p:blipFill>
          <a:blip r:embed="rId2" cstate="print"/>
          <a:srcRect l="32132" t="5983" r="22883" b="8760"/>
          <a:stretch>
            <a:fillRect/>
          </a:stretch>
        </p:blipFill>
        <p:spPr bwMode="auto">
          <a:xfrm>
            <a:off x="179512" y="188640"/>
            <a:ext cx="792088" cy="2149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G:\для игры семья\98.jpg"/>
          <p:cNvPicPr>
            <a:picLocks noChangeAspect="1" noChangeArrowheads="1"/>
          </p:cNvPicPr>
          <p:nvPr/>
        </p:nvPicPr>
        <p:blipFill>
          <a:blip r:embed="rId3" cstate="print"/>
          <a:srcRect l="22757" t="5382" r="25522" b="9848"/>
          <a:stretch>
            <a:fillRect/>
          </a:stretch>
        </p:blipFill>
        <p:spPr bwMode="auto">
          <a:xfrm>
            <a:off x="1115616" y="188639"/>
            <a:ext cx="864096" cy="2177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G:\для игры семья\99.jpg"/>
          <p:cNvPicPr>
            <a:picLocks noChangeAspect="1" noChangeArrowheads="1"/>
          </p:cNvPicPr>
          <p:nvPr/>
        </p:nvPicPr>
        <p:blipFill>
          <a:blip r:embed="rId4" cstate="print"/>
          <a:srcRect l="20837" t="5040" r="21863" b="9288"/>
          <a:stretch>
            <a:fillRect/>
          </a:stretch>
        </p:blipFill>
        <p:spPr bwMode="auto">
          <a:xfrm>
            <a:off x="2123728" y="188639"/>
            <a:ext cx="1013408" cy="2088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G:\для игры семья\100.jpg"/>
          <p:cNvPicPr>
            <a:picLocks noChangeAspect="1" noChangeArrowheads="1"/>
          </p:cNvPicPr>
          <p:nvPr/>
        </p:nvPicPr>
        <p:blipFill>
          <a:blip r:embed="rId5" cstate="print"/>
          <a:srcRect t="7576" b="12124"/>
          <a:stretch>
            <a:fillRect/>
          </a:stretch>
        </p:blipFill>
        <p:spPr bwMode="auto">
          <a:xfrm>
            <a:off x="3851920" y="4221088"/>
            <a:ext cx="2051275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G:\для игры семья\101.jpg"/>
          <p:cNvPicPr>
            <a:picLocks noChangeAspect="1" noChangeArrowheads="1"/>
          </p:cNvPicPr>
          <p:nvPr/>
        </p:nvPicPr>
        <p:blipFill>
          <a:blip r:embed="rId6" cstate="print"/>
          <a:srcRect l="14757" t="3574" r="11460" b="12440"/>
          <a:stretch>
            <a:fillRect/>
          </a:stretch>
        </p:blipFill>
        <p:spPr bwMode="auto">
          <a:xfrm>
            <a:off x="3347864" y="188640"/>
            <a:ext cx="1368152" cy="2143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G:\для игры семья\102.jpg"/>
          <p:cNvPicPr>
            <a:picLocks noChangeAspect="1" noChangeArrowheads="1"/>
          </p:cNvPicPr>
          <p:nvPr/>
        </p:nvPicPr>
        <p:blipFill>
          <a:blip r:embed="rId7" cstate="print"/>
          <a:srcRect l="19882" t="5062" r="20472" b="10145"/>
          <a:stretch>
            <a:fillRect/>
          </a:stretch>
        </p:blipFill>
        <p:spPr bwMode="auto">
          <a:xfrm>
            <a:off x="4932040" y="188640"/>
            <a:ext cx="1080120" cy="2192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G:\для игры семья\103.jpg"/>
          <p:cNvPicPr>
            <a:picLocks noChangeAspect="1" noChangeArrowheads="1"/>
          </p:cNvPicPr>
          <p:nvPr/>
        </p:nvPicPr>
        <p:blipFill>
          <a:blip r:embed="rId8" cstate="print"/>
          <a:srcRect t="5837" b="8073"/>
          <a:stretch>
            <a:fillRect/>
          </a:stretch>
        </p:blipFill>
        <p:spPr bwMode="auto">
          <a:xfrm>
            <a:off x="179512" y="4221088"/>
            <a:ext cx="1800200" cy="2379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3" name="Picture 9" descr="G:\для игры семья\104.jpg"/>
          <p:cNvPicPr>
            <a:picLocks noChangeAspect="1" noChangeArrowheads="1"/>
          </p:cNvPicPr>
          <p:nvPr/>
        </p:nvPicPr>
        <p:blipFill>
          <a:blip r:embed="rId9" cstate="print"/>
          <a:srcRect l="10727" t="5837" r="11505" b="10495"/>
          <a:stretch>
            <a:fillRect/>
          </a:stretch>
        </p:blipFill>
        <p:spPr bwMode="auto">
          <a:xfrm>
            <a:off x="2123728" y="4221088"/>
            <a:ext cx="1584176" cy="2348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51520" y="2996952"/>
            <a:ext cx="5327036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ПОСЛОВИЦЫ К КАРТИНКАМ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86080"/>
            <a:ext cx="2863541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Братская любовь лучше каменных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стен. Брат с братом на медведя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ходят.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1321604"/>
            <a:ext cx="2769028" cy="52322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Пошел бы с охотой в племянники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богатому дяде.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2113111"/>
            <a:ext cx="2629374" cy="307777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учил отец, и дядя не выучит.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2761183"/>
            <a:ext cx="2796663" cy="30777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тетушка и сама лебедушка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5585" y="3337828"/>
            <a:ext cx="2889702" cy="5232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 жену любит здоровую, а брат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сестру богатую.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4129916"/>
            <a:ext cx="2844497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Нету лучшего дружка, чем родная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матушка.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4993431"/>
            <a:ext cx="2485937" cy="30777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есть дед, у того и обед.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4144" y="5570656"/>
            <a:ext cx="2972352" cy="738664"/>
          </a:xfrm>
          <a:prstGeom prst="rect">
            <a:avLst/>
          </a:prstGeom>
          <a:solidFill>
            <a:srgbClr val="CE26A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Баба, бабушка, золотая сударушка!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 молишь, хлебцем кормишь,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бережешь, добро стережешь.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29132 0.83982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81481E-6 L -0.49617 0.38842 " pathEditMode="relative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77778E-6 L -0.64566 0.05254 " pathEditMode="relative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5112E-17 L -0.64115 0.505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53802 -0.465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0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-0.69115 -0.5916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66" y="-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2441 -0.69305 " pathEditMode="relative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7037E-7 L -0.37013 -0.46204 " pathEditMode="relative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916832"/>
            <a:ext cx="582230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КАКИЕ 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СЕМЬЕ?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5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r="75848" b="50070"/>
          <a:stretch>
            <a:fillRect/>
          </a:stretch>
        </p:blipFill>
        <p:spPr bwMode="auto">
          <a:xfrm>
            <a:off x="128208" y="110392"/>
            <a:ext cx="868256" cy="1302384"/>
          </a:xfrm>
          <a:prstGeom prst="rect">
            <a:avLst/>
          </a:prstGeom>
          <a:noFill/>
        </p:spPr>
      </p:pic>
      <p:pic>
        <p:nvPicPr>
          <p:cNvPr id="2052" name="Picture 4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23649" r="50148" b="50339"/>
          <a:stretch>
            <a:fillRect/>
          </a:stretch>
        </p:blipFill>
        <p:spPr bwMode="auto">
          <a:xfrm>
            <a:off x="128207" y="2799452"/>
            <a:ext cx="868256" cy="1193982"/>
          </a:xfrm>
          <a:prstGeom prst="rect">
            <a:avLst/>
          </a:prstGeom>
          <a:noFill/>
        </p:spPr>
      </p:pic>
      <p:pic>
        <p:nvPicPr>
          <p:cNvPr id="2057" name="Picture 9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74593" t="49942" b="2236"/>
          <a:stretch>
            <a:fillRect/>
          </a:stretch>
        </p:blipFill>
        <p:spPr bwMode="auto">
          <a:xfrm>
            <a:off x="128208" y="1536557"/>
            <a:ext cx="868256" cy="1185795"/>
          </a:xfrm>
          <a:prstGeom prst="rect">
            <a:avLst/>
          </a:prstGeom>
          <a:noFill/>
        </p:spPr>
      </p:pic>
      <p:pic>
        <p:nvPicPr>
          <p:cNvPr id="2058" name="Picture 10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r="76528" b="51788"/>
          <a:stretch>
            <a:fillRect/>
          </a:stretch>
        </p:blipFill>
        <p:spPr bwMode="auto">
          <a:xfrm>
            <a:off x="7895240" y="133977"/>
            <a:ext cx="828072" cy="1234132"/>
          </a:xfrm>
          <a:prstGeom prst="rect">
            <a:avLst/>
          </a:prstGeom>
          <a:noFill/>
        </p:spPr>
      </p:pic>
      <p:pic>
        <p:nvPicPr>
          <p:cNvPr id="2059" name="Picture 11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t="48596" r="76029"/>
          <a:stretch>
            <a:fillRect/>
          </a:stretch>
        </p:blipFill>
        <p:spPr bwMode="auto">
          <a:xfrm>
            <a:off x="7018460" y="5451601"/>
            <a:ext cx="793900" cy="1235284"/>
          </a:xfrm>
          <a:prstGeom prst="rect">
            <a:avLst/>
          </a:prstGeom>
          <a:noFill/>
        </p:spPr>
      </p:pic>
      <p:pic>
        <p:nvPicPr>
          <p:cNvPr id="2060" name="Picture 12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23410" r="50751" b="51022"/>
          <a:stretch>
            <a:fillRect/>
          </a:stretch>
        </p:blipFill>
        <p:spPr bwMode="auto">
          <a:xfrm>
            <a:off x="7885288" y="2817925"/>
            <a:ext cx="863175" cy="1187139"/>
          </a:xfrm>
          <a:prstGeom prst="rect">
            <a:avLst/>
          </a:prstGeom>
          <a:noFill/>
        </p:spPr>
      </p:pic>
      <p:pic>
        <p:nvPicPr>
          <p:cNvPr id="2061" name="Picture 13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23567" t="48925" r="50594"/>
          <a:stretch>
            <a:fillRect/>
          </a:stretch>
        </p:blipFill>
        <p:spPr bwMode="auto">
          <a:xfrm>
            <a:off x="3995936" y="116633"/>
            <a:ext cx="890776" cy="1277570"/>
          </a:xfrm>
          <a:prstGeom prst="rect">
            <a:avLst/>
          </a:prstGeom>
          <a:noFill/>
        </p:spPr>
      </p:pic>
      <p:pic>
        <p:nvPicPr>
          <p:cNvPr id="2064" name="Picture 16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74752" b="51873"/>
          <a:stretch>
            <a:fillRect/>
          </a:stretch>
        </p:blipFill>
        <p:spPr bwMode="auto">
          <a:xfrm>
            <a:off x="1090128" y="110393"/>
            <a:ext cx="889584" cy="1230376"/>
          </a:xfrm>
          <a:prstGeom prst="rect">
            <a:avLst/>
          </a:prstGeom>
          <a:noFill/>
        </p:spPr>
      </p:pic>
      <p:pic>
        <p:nvPicPr>
          <p:cNvPr id="2065" name="Picture 17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75073" t="48869"/>
          <a:stretch>
            <a:fillRect/>
          </a:stretch>
        </p:blipFill>
        <p:spPr bwMode="auto">
          <a:xfrm>
            <a:off x="7895240" y="4103325"/>
            <a:ext cx="853224" cy="1269891"/>
          </a:xfrm>
          <a:prstGeom prst="rect">
            <a:avLst/>
          </a:prstGeom>
          <a:noFill/>
        </p:spPr>
      </p:pic>
      <p:pic>
        <p:nvPicPr>
          <p:cNvPr id="2066" name="Picture 18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r="74770" b="50330"/>
          <a:stretch>
            <a:fillRect/>
          </a:stretch>
        </p:blipFill>
        <p:spPr bwMode="auto">
          <a:xfrm>
            <a:off x="3923928" y="5455661"/>
            <a:ext cx="883910" cy="1262633"/>
          </a:xfrm>
          <a:prstGeom prst="rect">
            <a:avLst/>
          </a:prstGeom>
          <a:noFill/>
        </p:spPr>
      </p:pic>
      <p:pic>
        <p:nvPicPr>
          <p:cNvPr id="2067" name="Picture 19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t="49912" r="74955"/>
          <a:stretch>
            <a:fillRect/>
          </a:stretch>
        </p:blipFill>
        <p:spPr bwMode="auto">
          <a:xfrm>
            <a:off x="128207" y="4094727"/>
            <a:ext cx="868256" cy="1259972"/>
          </a:xfrm>
          <a:prstGeom prst="rect">
            <a:avLst/>
          </a:prstGeom>
          <a:noFill/>
        </p:spPr>
      </p:pic>
      <p:pic>
        <p:nvPicPr>
          <p:cNvPr id="2071" name="Picture 23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50068" t="49335" r="25569"/>
          <a:stretch>
            <a:fillRect/>
          </a:stretch>
        </p:blipFill>
        <p:spPr bwMode="auto">
          <a:xfrm>
            <a:off x="1115616" y="5482992"/>
            <a:ext cx="813782" cy="1227941"/>
          </a:xfrm>
          <a:prstGeom prst="rect">
            <a:avLst/>
          </a:prstGeom>
          <a:noFill/>
        </p:spPr>
      </p:pic>
      <p:pic>
        <p:nvPicPr>
          <p:cNvPr id="2072" name="Picture 24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74929" t="49337"/>
          <a:stretch>
            <a:fillRect/>
          </a:stretch>
        </p:blipFill>
        <p:spPr bwMode="auto">
          <a:xfrm>
            <a:off x="128207" y="5445224"/>
            <a:ext cx="868256" cy="1273070"/>
          </a:xfrm>
          <a:prstGeom prst="rect">
            <a:avLst/>
          </a:prstGeom>
          <a:noFill/>
        </p:spPr>
      </p:pic>
      <p:pic>
        <p:nvPicPr>
          <p:cNvPr id="2073" name="Picture 25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74589" b="51024"/>
          <a:stretch>
            <a:fillRect/>
          </a:stretch>
        </p:blipFill>
        <p:spPr bwMode="auto">
          <a:xfrm>
            <a:off x="5940152" y="5428758"/>
            <a:ext cx="916857" cy="1282174"/>
          </a:xfrm>
          <a:prstGeom prst="rect">
            <a:avLst/>
          </a:prstGeom>
          <a:noFill/>
        </p:spPr>
      </p:pic>
      <p:pic>
        <p:nvPicPr>
          <p:cNvPr id="2063" name="Picture 15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49614" t="48760" r="26023"/>
          <a:stretch>
            <a:fillRect/>
          </a:stretch>
        </p:blipFill>
        <p:spPr bwMode="auto">
          <a:xfrm>
            <a:off x="2095746" y="116633"/>
            <a:ext cx="820070" cy="1251476"/>
          </a:xfrm>
          <a:prstGeom prst="rect">
            <a:avLst/>
          </a:prstGeom>
          <a:noFill/>
        </p:spPr>
      </p:pic>
      <p:pic>
        <p:nvPicPr>
          <p:cNvPr id="2070" name="Picture 22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50106" r="25531" b="50694"/>
          <a:stretch>
            <a:fillRect/>
          </a:stretch>
        </p:blipFill>
        <p:spPr bwMode="auto">
          <a:xfrm>
            <a:off x="2987824" y="5482991"/>
            <a:ext cx="836216" cy="1227941"/>
          </a:xfrm>
          <a:prstGeom prst="rect">
            <a:avLst/>
          </a:prstGeom>
          <a:noFill/>
        </p:spPr>
      </p:pic>
      <p:pic>
        <p:nvPicPr>
          <p:cNvPr id="3" name="Picture 3" descr="H:\для игры семья\9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3"/>
          <a:stretch/>
        </p:blipFill>
        <p:spPr bwMode="auto">
          <a:xfrm>
            <a:off x="3147795" y="1556792"/>
            <a:ext cx="27051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25489" t="49418" r="50148"/>
          <a:stretch>
            <a:fillRect/>
          </a:stretch>
        </p:blipFill>
        <p:spPr bwMode="auto">
          <a:xfrm>
            <a:off x="6951962" y="116633"/>
            <a:ext cx="860398" cy="1296143"/>
          </a:xfrm>
          <a:prstGeom prst="rect">
            <a:avLst/>
          </a:prstGeom>
          <a:noFill/>
        </p:spPr>
      </p:pic>
      <p:pic>
        <p:nvPicPr>
          <p:cNvPr id="2054" name="Picture 6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49951" r="25686" b="50195"/>
          <a:stretch>
            <a:fillRect/>
          </a:stretch>
        </p:blipFill>
        <p:spPr bwMode="auto">
          <a:xfrm>
            <a:off x="7895239" y="1515340"/>
            <a:ext cx="853223" cy="1265588"/>
          </a:xfrm>
          <a:prstGeom prst="rect">
            <a:avLst/>
          </a:prstGeom>
          <a:noFill/>
        </p:spPr>
      </p:pic>
      <p:pic>
        <p:nvPicPr>
          <p:cNvPr id="2053" name="Picture 5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23634" t="49777" r="49788"/>
          <a:stretch>
            <a:fillRect/>
          </a:stretch>
        </p:blipFill>
        <p:spPr bwMode="auto">
          <a:xfrm>
            <a:off x="4932040" y="5455660"/>
            <a:ext cx="920883" cy="1262633"/>
          </a:xfrm>
          <a:prstGeom prst="rect">
            <a:avLst/>
          </a:prstGeom>
          <a:noFill/>
        </p:spPr>
      </p:pic>
      <p:pic>
        <p:nvPicPr>
          <p:cNvPr id="2068" name="Picture 20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24669" r="50230" b="51405"/>
          <a:stretch>
            <a:fillRect/>
          </a:stretch>
        </p:blipFill>
        <p:spPr bwMode="auto">
          <a:xfrm>
            <a:off x="2046862" y="5466272"/>
            <a:ext cx="868954" cy="1220613"/>
          </a:xfrm>
          <a:prstGeom prst="rect">
            <a:avLst/>
          </a:prstGeom>
          <a:noFill/>
        </p:spPr>
      </p:pic>
      <p:pic>
        <p:nvPicPr>
          <p:cNvPr id="2055" name="Picture 7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49575" t="49774" r="25324"/>
          <a:stretch>
            <a:fillRect/>
          </a:stretch>
        </p:blipFill>
        <p:spPr bwMode="auto">
          <a:xfrm>
            <a:off x="3031185" y="116633"/>
            <a:ext cx="892743" cy="1296143"/>
          </a:xfrm>
          <a:prstGeom prst="rect">
            <a:avLst/>
          </a:prstGeom>
          <a:noFill/>
        </p:spPr>
      </p:pic>
      <p:pic>
        <p:nvPicPr>
          <p:cNvPr id="2051" name="Picture 3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t="50352" r="75844"/>
          <a:stretch>
            <a:fillRect/>
          </a:stretch>
        </p:blipFill>
        <p:spPr bwMode="auto">
          <a:xfrm>
            <a:off x="6007109" y="116633"/>
            <a:ext cx="869147" cy="1296143"/>
          </a:xfrm>
          <a:prstGeom prst="rect">
            <a:avLst/>
          </a:prstGeom>
          <a:noFill/>
        </p:spPr>
      </p:pic>
      <p:pic>
        <p:nvPicPr>
          <p:cNvPr id="2056" name="Picture 8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74910" b="50500"/>
          <a:stretch>
            <a:fillRect/>
          </a:stretch>
        </p:blipFill>
        <p:spPr bwMode="auto">
          <a:xfrm>
            <a:off x="5004048" y="116633"/>
            <a:ext cx="874232" cy="1251476"/>
          </a:xfrm>
          <a:prstGeom prst="rect">
            <a:avLst/>
          </a:prstGeom>
          <a:noFill/>
        </p:spPr>
      </p:pic>
      <p:pic>
        <p:nvPicPr>
          <p:cNvPr id="2062" name="Picture 14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49728" r="25909" b="51019"/>
          <a:stretch>
            <a:fillRect/>
          </a:stretch>
        </p:blipFill>
        <p:spPr bwMode="auto">
          <a:xfrm>
            <a:off x="7895240" y="5466272"/>
            <a:ext cx="853224" cy="1244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517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29201 0.08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1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22829 -0.178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0173 0.178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024 -0.378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22847 0.18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1099 0.4622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22101 0.286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31563 -0.1988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r="75848" b="50070"/>
          <a:stretch>
            <a:fillRect/>
          </a:stretch>
        </p:blipFill>
        <p:spPr bwMode="auto">
          <a:xfrm>
            <a:off x="128208" y="110392"/>
            <a:ext cx="868256" cy="1302384"/>
          </a:xfrm>
          <a:prstGeom prst="rect">
            <a:avLst/>
          </a:prstGeom>
          <a:noFill/>
        </p:spPr>
      </p:pic>
      <p:pic>
        <p:nvPicPr>
          <p:cNvPr id="2051" name="Picture 3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t="50352" r="75844"/>
          <a:stretch>
            <a:fillRect/>
          </a:stretch>
        </p:blipFill>
        <p:spPr bwMode="auto">
          <a:xfrm>
            <a:off x="6007109" y="116633"/>
            <a:ext cx="869147" cy="1296143"/>
          </a:xfrm>
          <a:prstGeom prst="rect">
            <a:avLst/>
          </a:prstGeom>
          <a:noFill/>
        </p:spPr>
      </p:pic>
      <p:pic>
        <p:nvPicPr>
          <p:cNvPr id="2052" name="Picture 4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23649" r="50148" b="50339"/>
          <a:stretch>
            <a:fillRect/>
          </a:stretch>
        </p:blipFill>
        <p:spPr bwMode="auto">
          <a:xfrm>
            <a:off x="128207" y="2799452"/>
            <a:ext cx="868256" cy="1193982"/>
          </a:xfrm>
          <a:prstGeom prst="rect">
            <a:avLst/>
          </a:prstGeom>
          <a:noFill/>
        </p:spPr>
      </p:pic>
      <p:pic>
        <p:nvPicPr>
          <p:cNvPr id="2053" name="Picture 5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23634" t="49777" r="49788"/>
          <a:stretch>
            <a:fillRect/>
          </a:stretch>
        </p:blipFill>
        <p:spPr bwMode="auto">
          <a:xfrm>
            <a:off x="4932040" y="5455660"/>
            <a:ext cx="920883" cy="1262633"/>
          </a:xfrm>
          <a:prstGeom prst="rect">
            <a:avLst/>
          </a:prstGeom>
          <a:noFill/>
        </p:spPr>
      </p:pic>
      <p:pic>
        <p:nvPicPr>
          <p:cNvPr id="2056" name="Picture 8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74910" b="50500"/>
          <a:stretch>
            <a:fillRect/>
          </a:stretch>
        </p:blipFill>
        <p:spPr bwMode="auto">
          <a:xfrm>
            <a:off x="5004048" y="116633"/>
            <a:ext cx="874232" cy="1251476"/>
          </a:xfrm>
          <a:prstGeom prst="rect">
            <a:avLst/>
          </a:prstGeom>
          <a:noFill/>
        </p:spPr>
      </p:pic>
      <p:pic>
        <p:nvPicPr>
          <p:cNvPr id="2057" name="Picture 9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74593" t="49942" b="2236"/>
          <a:stretch>
            <a:fillRect/>
          </a:stretch>
        </p:blipFill>
        <p:spPr bwMode="auto">
          <a:xfrm>
            <a:off x="128208" y="1536557"/>
            <a:ext cx="868256" cy="1185795"/>
          </a:xfrm>
          <a:prstGeom prst="rect">
            <a:avLst/>
          </a:prstGeom>
          <a:noFill/>
        </p:spPr>
      </p:pic>
      <p:pic>
        <p:nvPicPr>
          <p:cNvPr id="2058" name="Picture 10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r="76528" b="51788"/>
          <a:stretch>
            <a:fillRect/>
          </a:stretch>
        </p:blipFill>
        <p:spPr bwMode="auto">
          <a:xfrm>
            <a:off x="7895240" y="133977"/>
            <a:ext cx="828072" cy="1234132"/>
          </a:xfrm>
          <a:prstGeom prst="rect">
            <a:avLst/>
          </a:prstGeom>
          <a:noFill/>
        </p:spPr>
      </p:pic>
      <p:pic>
        <p:nvPicPr>
          <p:cNvPr id="2068" name="Picture 20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24669" r="50230" b="51405"/>
          <a:stretch>
            <a:fillRect/>
          </a:stretch>
        </p:blipFill>
        <p:spPr bwMode="auto">
          <a:xfrm>
            <a:off x="2046862" y="5466272"/>
            <a:ext cx="868954" cy="1220613"/>
          </a:xfrm>
          <a:prstGeom prst="rect">
            <a:avLst/>
          </a:prstGeom>
          <a:noFill/>
        </p:spPr>
      </p:pic>
      <p:pic>
        <p:nvPicPr>
          <p:cNvPr id="2069" name="Picture 21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25489" t="49418" r="50148"/>
          <a:stretch>
            <a:fillRect/>
          </a:stretch>
        </p:blipFill>
        <p:spPr bwMode="auto">
          <a:xfrm>
            <a:off x="6951962" y="116633"/>
            <a:ext cx="860398" cy="1296143"/>
          </a:xfrm>
          <a:prstGeom prst="rect">
            <a:avLst/>
          </a:prstGeom>
          <a:noFill/>
        </p:spPr>
      </p:pic>
      <p:pic>
        <p:nvPicPr>
          <p:cNvPr id="2071" name="Picture 23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50068" t="49335" r="25569"/>
          <a:stretch>
            <a:fillRect/>
          </a:stretch>
        </p:blipFill>
        <p:spPr bwMode="auto">
          <a:xfrm>
            <a:off x="1115616" y="5482992"/>
            <a:ext cx="813782" cy="1227941"/>
          </a:xfrm>
          <a:prstGeom prst="rect">
            <a:avLst/>
          </a:prstGeom>
          <a:noFill/>
        </p:spPr>
      </p:pic>
      <p:pic>
        <p:nvPicPr>
          <p:cNvPr id="2073" name="Picture 25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74589" b="51024"/>
          <a:stretch>
            <a:fillRect/>
          </a:stretch>
        </p:blipFill>
        <p:spPr bwMode="auto">
          <a:xfrm>
            <a:off x="5940152" y="5428758"/>
            <a:ext cx="916857" cy="1282174"/>
          </a:xfrm>
          <a:prstGeom prst="rect">
            <a:avLst/>
          </a:prstGeom>
          <a:noFill/>
        </p:spPr>
      </p:pic>
      <p:pic>
        <p:nvPicPr>
          <p:cNvPr id="2063" name="Picture 15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49614" t="48760" r="26023"/>
          <a:stretch>
            <a:fillRect/>
          </a:stretch>
        </p:blipFill>
        <p:spPr bwMode="auto">
          <a:xfrm>
            <a:off x="2095746" y="116633"/>
            <a:ext cx="820070" cy="1251476"/>
          </a:xfrm>
          <a:prstGeom prst="rect">
            <a:avLst/>
          </a:prstGeom>
          <a:noFill/>
        </p:spPr>
      </p:pic>
      <p:pic>
        <p:nvPicPr>
          <p:cNvPr id="2062" name="Picture 14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49728" r="25909" b="51019"/>
          <a:stretch>
            <a:fillRect/>
          </a:stretch>
        </p:blipFill>
        <p:spPr bwMode="auto">
          <a:xfrm>
            <a:off x="7895240" y="5466272"/>
            <a:ext cx="853224" cy="1244660"/>
          </a:xfrm>
          <a:prstGeom prst="rect">
            <a:avLst/>
          </a:prstGeom>
          <a:noFill/>
        </p:spPr>
      </p:pic>
      <p:pic>
        <p:nvPicPr>
          <p:cNvPr id="2070" name="Picture 22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50106" r="25531" b="50694"/>
          <a:stretch>
            <a:fillRect/>
          </a:stretch>
        </p:blipFill>
        <p:spPr bwMode="auto">
          <a:xfrm>
            <a:off x="2987824" y="5482991"/>
            <a:ext cx="836216" cy="1227941"/>
          </a:xfrm>
          <a:prstGeom prst="rect">
            <a:avLst/>
          </a:prstGeom>
          <a:noFill/>
        </p:spPr>
      </p:pic>
      <p:pic>
        <p:nvPicPr>
          <p:cNvPr id="2" name="Picture 2" descr="G:\для игры семья\97.jpg"/>
          <p:cNvPicPr>
            <a:picLocks noChangeAspect="1" noChangeArrowheads="1"/>
          </p:cNvPicPr>
          <p:nvPr/>
        </p:nvPicPr>
        <p:blipFill>
          <a:blip r:embed="rId5" cstate="print"/>
          <a:srcRect b="10538"/>
          <a:stretch>
            <a:fillRect/>
          </a:stretch>
        </p:blipFill>
        <p:spPr bwMode="auto">
          <a:xfrm>
            <a:off x="2979043" y="1599546"/>
            <a:ext cx="2889102" cy="3701662"/>
          </a:xfrm>
          <a:prstGeom prst="rect">
            <a:avLst/>
          </a:prstGeom>
          <a:noFill/>
        </p:spPr>
      </p:pic>
      <p:pic>
        <p:nvPicPr>
          <p:cNvPr id="2064" name="Picture 16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74752" b="51873"/>
          <a:stretch>
            <a:fillRect/>
          </a:stretch>
        </p:blipFill>
        <p:spPr bwMode="auto">
          <a:xfrm>
            <a:off x="1090128" y="110393"/>
            <a:ext cx="889584" cy="1230376"/>
          </a:xfrm>
          <a:prstGeom prst="rect">
            <a:avLst/>
          </a:prstGeom>
          <a:noFill/>
        </p:spPr>
      </p:pic>
      <p:pic>
        <p:nvPicPr>
          <p:cNvPr id="2061" name="Picture 13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23567" t="48925" r="50594"/>
          <a:stretch>
            <a:fillRect/>
          </a:stretch>
        </p:blipFill>
        <p:spPr bwMode="auto">
          <a:xfrm>
            <a:off x="3995936" y="116633"/>
            <a:ext cx="890776" cy="1277570"/>
          </a:xfrm>
          <a:prstGeom prst="rect">
            <a:avLst/>
          </a:prstGeom>
          <a:noFill/>
        </p:spPr>
      </p:pic>
      <p:pic>
        <p:nvPicPr>
          <p:cNvPr id="2054" name="Picture 6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49951" r="25686" b="50195"/>
          <a:stretch>
            <a:fillRect/>
          </a:stretch>
        </p:blipFill>
        <p:spPr bwMode="auto">
          <a:xfrm>
            <a:off x="7895239" y="1515340"/>
            <a:ext cx="853223" cy="1265588"/>
          </a:xfrm>
          <a:prstGeom prst="rect">
            <a:avLst/>
          </a:prstGeom>
          <a:noFill/>
        </p:spPr>
      </p:pic>
      <p:pic>
        <p:nvPicPr>
          <p:cNvPr id="2060" name="Picture 12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23410" r="50751" b="51022"/>
          <a:stretch>
            <a:fillRect/>
          </a:stretch>
        </p:blipFill>
        <p:spPr bwMode="auto">
          <a:xfrm>
            <a:off x="7885288" y="2817925"/>
            <a:ext cx="863175" cy="1187139"/>
          </a:xfrm>
          <a:prstGeom prst="rect">
            <a:avLst/>
          </a:prstGeom>
          <a:noFill/>
        </p:spPr>
      </p:pic>
      <p:pic>
        <p:nvPicPr>
          <p:cNvPr id="2065" name="Picture 17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75073" t="48869"/>
          <a:stretch>
            <a:fillRect/>
          </a:stretch>
        </p:blipFill>
        <p:spPr bwMode="auto">
          <a:xfrm>
            <a:off x="7895240" y="4103325"/>
            <a:ext cx="853224" cy="1269891"/>
          </a:xfrm>
          <a:prstGeom prst="rect">
            <a:avLst/>
          </a:prstGeom>
          <a:noFill/>
        </p:spPr>
      </p:pic>
      <p:pic>
        <p:nvPicPr>
          <p:cNvPr id="2059" name="Picture 11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t="48596" r="76029"/>
          <a:stretch>
            <a:fillRect/>
          </a:stretch>
        </p:blipFill>
        <p:spPr bwMode="auto">
          <a:xfrm>
            <a:off x="7018460" y="5451601"/>
            <a:ext cx="793900" cy="1235284"/>
          </a:xfrm>
          <a:prstGeom prst="rect">
            <a:avLst/>
          </a:prstGeom>
          <a:noFill/>
        </p:spPr>
      </p:pic>
      <p:pic>
        <p:nvPicPr>
          <p:cNvPr id="2066" name="Picture 18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r="74770" b="50330"/>
          <a:stretch>
            <a:fillRect/>
          </a:stretch>
        </p:blipFill>
        <p:spPr bwMode="auto">
          <a:xfrm>
            <a:off x="3923928" y="5455661"/>
            <a:ext cx="883910" cy="1262633"/>
          </a:xfrm>
          <a:prstGeom prst="rect">
            <a:avLst/>
          </a:prstGeom>
          <a:noFill/>
        </p:spPr>
      </p:pic>
      <p:pic>
        <p:nvPicPr>
          <p:cNvPr id="2072" name="Picture 24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74929" t="49337"/>
          <a:stretch>
            <a:fillRect/>
          </a:stretch>
        </p:blipFill>
        <p:spPr bwMode="auto">
          <a:xfrm>
            <a:off x="128207" y="5445224"/>
            <a:ext cx="868256" cy="1273070"/>
          </a:xfrm>
          <a:prstGeom prst="rect">
            <a:avLst/>
          </a:prstGeom>
          <a:noFill/>
        </p:spPr>
      </p:pic>
      <p:pic>
        <p:nvPicPr>
          <p:cNvPr id="2067" name="Picture 19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t="49912" r="74955"/>
          <a:stretch>
            <a:fillRect/>
          </a:stretch>
        </p:blipFill>
        <p:spPr bwMode="auto">
          <a:xfrm>
            <a:off x="128207" y="4094727"/>
            <a:ext cx="868256" cy="1259972"/>
          </a:xfrm>
          <a:prstGeom prst="rect">
            <a:avLst/>
          </a:prstGeom>
          <a:noFill/>
        </p:spPr>
      </p:pic>
      <p:pic>
        <p:nvPicPr>
          <p:cNvPr id="2055" name="Picture 7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49575" t="49774" r="25324"/>
          <a:stretch>
            <a:fillRect/>
          </a:stretch>
        </p:blipFill>
        <p:spPr bwMode="auto">
          <a:xfrm>
            <a:off x="3031185" y="116633"/>
            <a:ext cx="892743" cy="1296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19827 0.2053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10104 0.180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29201 0.123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28351 0.0444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28403 -0.0020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26372 -0.1539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0.00104 -0.166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28889 -0.1557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28107 -0.094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3768 0.367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t="50352" r="75844"/>
          <a:stretch>
            <a:fillRect/>
          </a:stretch>
        </p:blipFill>
        <p:spPr bwMode="auto">
          <a:xfrm>
            <a:off x="6007109" y="116633"/>
            <a:ext cx="869147" cy="1296143"/>
          </a:xfrm>
          <a:prstGeom prst="rect">
            <a:avLst/>
          </a:prstGeom>
          <a:noFill/>
        </p:spPr>
      </p:pic>
      <p:pic>
        <p:nvPicPr>
          <p:cNvPr id="2053" name="Picture 5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23634" t="49777" r="49788"/>
          <a:stretch>
            <a:fillRect/>
          </a:stretch>
        </p:blipFill>
        <p:spPr bwMode="auto">
          <a:xfrm>
            <a:off x="4932040" y="5455660"/>
            <a:ext cx="920883" cy="1262633"/>
          </a:xfrm>
          <a:prstGeom prst="rect">
            <a:avLst/>
          </a:prstGeom>
          <a:noFill/>
        </p:spPr>
      </p:pic>
      <p:pic>
        <p:nvPicPr>
          <p:cNvPr id="2054" name="Picture 6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49951" r="25686" b="50195"/>
          <a:stretch>
            <a:fillRect/>
          </a:stretch>
        </p:blipFill>
        <p:spPr bwMode="auto">
          <a:xfrm>
            <a:off x="7895239" y="1515340"/>
            <a:ext cx="853223" cy="1265588"/>
          </a:xfrm>
          <a:prstGeom prst="rect">
            <a:avLst/>
          </a:prstGeom>
          <a:noFill/>
        </p:spPr>
      </p:pic>
      <p:pic>
        <p:nvPicPr>
          <p:cNvPr id="2055" name="Picture 7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49575" t="49774" r="25324"/>
          <a:stretch>
            <a:fillRect/>
          </a:stretch>
        </p:blipFill>
        <p:spPr bwMode="auto">
          <a:xfrm>
            <a:off x="3031185" y="116633"/>
            <a:ext cx="892743" cy="1296143"/>
          </a:xfrm>
          <a:prstGeom prst="rect">
            <a:avLst/>
          </a:prstGeom>
          <a:noFill/>
        </p:spPr>
      </p:pic>
      <p:pic>
        <p:nvPicPr>
          <p:cNvPr id="2056" name="Picture 8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74910" b="50500"/>
          <a:stretch>
            <a:fillRect/>
          </a:stretch>
        </p:blipFill>
        <p:spPr bwMode="auto">
          <a:xfrm>
            <a:off x="5004048" y="116633"/>
            <a:ext cx="874232" cy="1251476"/>
          </a:xfrm>
          <a:prstGeom prst="rect">
            <a:avLst/>
          </a:prstGeom>
          <a:noFill/>
        </p:spPr>
      </p:pic>
      <p:pic>
        <p:nvPicPr>
          <p:cNvPr id="2057" name="Picture 9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74593" t="49942" b="2236"/>
          <a:stretch>
            <a:fillRect/>
          </a:stretch>
        </p:blipFill>
        <p:spPr bwMode="auto">
          <a:xfrm>
            <a:off x="128208" y="1536557"/>
            <a:ext cx="868256" cy="1185795"/>
          </a:xfrm>
          <a:prstGeom prst="rect">
            <a:avLst/>
          </a:prstGeom>
          <a:noFill/>
        </p:spPr>
      </p:pic>
      <p:pic>
        <p:nvPicPr>
          <p:cNvPr id="2059" name="Picture 11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t="48596" r="76029"/>
          <a:stretch>
            <a:fillRect/>
          </a:stretch>
        </p:blipFill>
        <p:spPr bwMode="auto">
          <a:xfrm>
            <a:off x="7018460" y="5451601"/>
            <a:ext cx="793900" cy="1235284"/>
          </a:xfrm>
          <a:prstGeom prst="rect">
            <a:avLst/>
          </a:prstGeom>
          <a:noFill/>
        </p:spPr>
      </p:pic>
      <p:pic>
        <p:nvPicPr>
          <p:cNvPr id="2061" name="Picture 13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23567" t="48925" r="50594"/>
          <a:stretch>
            <a:fillRect/>
          </a:stretch>
        </p:blipFill>
        <p:spPr bwMode="auto">
          <a:xfrm>
            <a:off x="3995936" y="116633"/>
            <a:ext cx="890776" cy="1277570"/>
          </a:xfrm>
          <a:prstGeom prst="rect">
            <a:avLst/>
          </a:prstGeom>
          <a:noFill/>
        </p:spPr>
      </p:pic>
      <p:pic>
        <p:nvPicPr>
          <p:cNvPr id="2064" name="Picture 16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74752" b="51873"/>
          <a:stretch>
            <a:fillRect/>
          </a:stretch>
        </p:blipFill>
        <p:spPr bwMode="auto">
          <a:xfrm>
            <a:off x="1090128" y="110393"/>
            <a:ext cx="889584" cy="1230376"/>
          </a:xfrm>
          <a:prstGeom prst="rect">
            <a:avLst/>
          </a:prstGeom>
          <a:noFill/>
        </p:spPr>
      </p:pic>
      <p:pic>
        <p:nvPicPr>
          <p:cNvPr id="2065" name="Picture 17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75073" t="48869"/>
          <a:stretch>
            <a:fillRect/>
          </a:stretch>
        </p:blipFill>
        <p:spPr bwMode="auto">
          <a:xfrm>
            <a:off x="7895240" y="4103325"/>
            <a:ext cx="853224" cy="1269891"/>
          </a:xfrm>
          <a:prstGeom prst="rect">
            <a:avLst/>
          </a:prstGeom>
          <a:noFill/>
        </p:spPr>
      </p:pic>
      <p:pic>
        <p:nvPicPr>
          <p:cNvPr id="2066" name="Picture 18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r="74770" b="50330"/>
          <a:stretch>
            <a:fillRect/>
          </a:stretch>
        </p:blipFill>
        <p:spPr bwMode="auto">
          <a:xfrm>
            <a:off x="3923928" y="5455661"/>
            <a:ext cx="883910" cy="1262633"/>
          </a:xfrm>
          <a:prstGeom prst="rect">
            <a:avLst/>
          </a:prstGeom>
          <a:noFill/>
        </p:spPr>
      </p:pic>
      <p:pic>
        <p:nvPicPr>
          <p:cNvPr id="2067" name="Picture 19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t="49912" r="74955"/>
          <a:stretch>
            <a:fillRect/>
          </a:stretch>
        </p:blipFill>
        <p:spPr bwMode="auto">
          <a:xfrm>
            <a:off x="128207" y="4094727"/>
            <a:ext cx="868256" cy="1259972"/>
          </a:xfrm>
          <a:prstGeom prst="rect">
            <a:avLst/>
          </a:prstGeom>
          <a:noFill/>
        </p:spPr>
      </p:pic>
      <p:pic>
        <p:nvPicPr>
          <p:cNvPr id="2068" name="Picture 20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24669" r="50230" b="51405"/>
          <a:stretch>
            <a:fillRect/>
          </a:stretch>
        </p:blipFill>
        <p:spPr bwMode="auto">
          <a:xfrm>
            <a:off x="2046862" y="5466272"/>
            <a:ext cx="868954" cy="1220613"/>
          </a:xfrm>
          <a:prstGeom prst="rect">
            <a:avLst/>
          </a:prstGeom>
          <a:noFill/>
        </p:spPr>
      </p:pic>
      <p:pic>
        <p:nvPicPr>
          <p:cNvPr id="2069" name="Picture 21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25489" t="49418" r="50148"/>
          <a:stretch>
            <a:fillRect/>
          </a:stretch>
        </p:blipFill>
        <p:spPr bwMode="auto">
          <a:xfrm>
            <a:off x="6951962" y="116633"/>
            <a:ext cx="860398" cy="1296143"/>
          </a:xfrm>
          <a:prstGeom prst="rect">
            <a:avLst/>
          </a:prstGeom>
          <a:noFill/>
        </p:spPr>
      </p:pic>
      <p:pic>
        <p:nvPicPr>
          <p:cNvPr id="2071" name="Picture 23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50068" t="49335" r="25569"/>
          <a:stretch>
            <a:fillRect/>
          </a:stretch>
        </p:blipFill>
        <p:spPr bwMode="auto">
          <a:xfrm>
            <a:off x="1115616" y="5482992"/>
            <a:ext cx="813782" cy="1227941"/>
          </a:xfrm>
          <a:prstGeom prst="rect">
            <a:avLst/>
          </a:prstGeom>
          <a:noFill/>
        </p:spPr>
      </p:pic>
      <p:pic>
        <p:nvPicPr>
          <p:cNvPr id="2063" name="Picture 15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49614" t="48760" r="26023"/>
          <a:stretch>
            <a:fillRect/>
          </a:stretch>
        </p:blipFill>
        <p:spPr bwMode="auto">
          <a:xfrm>
            <a:off x="2095746" y="116633"/>
            <a:ext cx="820070" cy="1251476"/>
          </a:xfrm>
          <a:prstGeom prst="rect">
            <a:avLst/>
          </a:prstGeom>
          <a:noFill/>
        </p:spPr>
      </p:pic>
      <p:pic>
        <p:nvPicPr>
          <p:cNvPr id="2062" name="Picture 14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49728" r="25909" b="51019"/>
          <a:stretch>
            <a:fillRect/>
          </a:stretch>
        </p:blipFill>
        <p:spPr bwMode="auto">
          <a:xfrm>
            <a:off x="7895240" y="5466272"/>
            <a:ext cx="853224" cy="1244660"/>
          </a:xfrm>
          <a:prstGeom prst="rect">
            <a:avLst/>
          </a:prstGeom>
          <a:noFill/>
        </p:spPr>
      </p:pic>
      <p:pic>
        <p:nvPicPr>
          <p:cNvPr id="2070" name="Picture 22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50106" r="25531" b="50694"/>
          <a:stretch>
            <a:fillRect/>
          </a:stretch>
        </p:blipFill>
        <p:spPr bwMode="auto">
          <a:xfrm>
            <a:off x="2987824" y="5482991"/>
            <a:ext cx="836216" cy="1227941"/>
          </a:xfrm>
          <a:prstGeom prst="rect">
            <a:avLst/>
          </a:prstGeom>
          <a:noFill/>
        </p:spPr>
      </p:pic>
      <p:pic>
        <p:nvPicPr>
          <p:cNvPr id="2" name="Picture 2" descr="G:\для игры семья\101.jpg"/>
          <p:cNvPicPr>
            <a:picLocks noChangeAspect="1" noChangeArrowheads="1"/>
          </p:cNvPicPr>
          <p:nvPr/>
        </p:nvPicPr>
        <p:blipFill>
          <a:blip r:embed="rId5" cstate="print"/>
          <a:srcRect b="11634"/>
          <a:stretch>
            <a:fillRect/>
          </a:stretch>
        </p:blipFill>
        <p:spPr bwMode="auto">
          <a:xfrm>
            <a:off x="2987823" y="1556792"/>
            <a:ext cx="3019535" cy="3672408"/>
          </a:xfrm>
          <a:prstGeom prst="rect">
            <a:avLst/>
          </a:prstGeom>
          <a:noFill/>
        </p:spPr>
      </p:pic>
      <p:pic>
        <p:nvPicPr>
          <p:cNvPr id="2050" name="Picture 2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r="75848" b="50070"/>
          <a:stretch>
            <a:fillRect/>
          </a:stretch>
        </p:blipFill>
        <p:spPr bwMode="auto">
          <a:xfrm>
            <a:off x="128208" y="110392"/>
            <a:ext cx="868256" cy="1302384"/>
          </a:xfrm>
          <a:prstGeom prst="rect">
            <a:avLst/>
          </a:prstGeom>
          <a:noFill/>
        </p:spPr>
      </p:pic>
      <p:pic>
        <p:nvPicPr>
          <p:cNvPr id="2052" name="Picture 4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23649" r="50148" b="50339"/>
          <a:stretch>
            <a:fillRect/>
          </a:stretch>
        </p:blipFill>
        <p:spPr bwMode="auto">
          <a:xfrm>
            <a:off x="128207" y="2799452"/>
            <a:ext cx="868256" cy="1193982"/>
          </a:xfrm>
          <a:prstGeom prst="rect">
            <a:avLst/>
          </a:prstGeom>
          <a:noFill/>
        </p:spPr>
      </p:pic>
      <p:pic>
        <p:nvPicPr>
          <p:cNvPr id="2072" name="Picture 24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74929" t="49337"/>
          <a:stretch>
            <a:fillRect/>
          </a:stretch>
        </p:blipFill>
        <p:spPr bwMode="auto">
          <a:xfrm>
            <a:off x="128207" y="5445224"/>
            <a:ext cx="868256" cy="1273070"/>
          </a:xfrm>
          <a:prstGeom prst="rect">
            <a:avLst/>
          </a:prstGeom>
          <a:noFill/>
        </p:spPr>
      </p:pic>
      <p:pic>
        <p:nvPicPr>
          <p:cNvPr id="2073" name="Picture 25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74589" b="51024"/>
          <a:stretch>
            <a:fillRect/>
          </a:stretch>
        </p:blipFill>
        <p:spPr bwMode="auto">
          <a:xfrm>
            <a:off x="5940152" y="5428758"/>
            <a:ext cx="916857" cy="1282174"/>
          </a:xfrm>
          <a:prstGeom prst="rect">
            <a:avLst/>
          </a:prstGeom>
          <a:noFill/>
        </p:spPr>
      </p:pic>
      <p:pic>
        <p:nvPicPr>
          <p:cNvPr id="2058" name="Picture 10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r="76528" b="51788"/>
          <a:stretch>
            <a:fillRect/>
          </a:stretch>
        </p:blipFill>
        <p:spPr bwMode="auto">
          <a:xfrm>
            <a:off x="7895240" y="133977"/>
            <a:ext cx="828072" cy="1234132"/>
          </a:xfrm>
          <a:prstGeom prst="rect">
            <a:avLst/>
          </a:prstGeom>
          <a:noFill/>
        </p:spPr>
      </p:pic>
      <p:pic>
        <p:nvPicPr>
          <p:cNvPr id="2060" name="Picture 12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23410" r="50751" b="51022"/>
          <a:stretch>
            <a:fillRect/>
          </a:stretch>
        </p:blipFill>
        <p:spPr bwMode="auto">
          <a:xfrm>
            <a:off x="7885288" y="2817925"/>
            <a:ext cx="863175" cy="118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29687 0.1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28107 -0.0687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28107 -0.229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08941 -0.2168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29062 0.1699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r="75848" b="50070"/>
          <a:stretch>
            <a:fillRect/>
          </a:stretch>
        </p:blipFill>
        <p:spPr bwMode="auto">
          <a:xfrm>
            <a:off x="128208" y="110392"/>
            <a:ext cx="868256" cy="1302384"/>
          </a:xfrm>
          <a:prstGeom prst="rect">
            <a:avLst/>
          </a:prstGeom>
          <a:noFill/>
        </p:spPr>
      </p:pic>
      <p:pic>
        <p:nvPicPr>
          <p:cNvPr id="2052" name="Picture 4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23649" r="50148" b="50339"/>
          <a:stretch>
            <a:fillRect/>
          </a:stretch>
        </p:blipFill>
        <p:spPr bwMode="auto">
          <a:xfrm>
            <a:off x="128207" y="2799452"/>
            <a:ext cx="868256" cy="1193982"/>
          </a:xfrm>
          <a:prstGeom prst="rect">
            <a:avLst/>
          </a:prstGeom>
          <a:noFill/>
        </p:spPr>
      </p:pic>
      <p:pic>
        <p:nvPicPr>
          <p:cNvPr id="2053" name="Picture 5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23634" t="49777" r="49788"/>
          <a:stretch>
            <a:fillRect/>
          </a:stretch>
        </p:blipFill>
        <p:spPr bwMode="auto">
          <a:xfrm>
            <a:off x="4932040" y="5455660"/>
            <a:ext cx="920883" cy="1262633"/>
          </a:xfrm>
          <a:prstGeom prst="rect">
            <a:avLst/>
          </a:prstGeom>
          <a:noFill/>
        </p:spPr>
      </p:pic>
      <p:pic>
        <p:nvPicPr>
          <p:cNvPr id="2054" name="Picture 6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49951" r="25686" b="50195"/>
          <a:stretch>
            <a:fillRect/>
          </a:stretch>
        </p:blipFill>
        <p:spPr bwMode="auto">
          <a:xfrm>
            <a:off x="7895239" y="1515340"/>
            <a:ext cx="853223" cy="1265588"/>
          </a:xfrm>
          <a:prstGeom prst="rect">
            <a:avLst/>
          </a:prstGeom>
          <a:noFill/>
        </p:spPr>
      </p:pic>
      <p:pic>
        <p:nvPicPr>
          <p:cNvPr id="2055" name="Picture 7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49575" t="49774" r="25324"/>
          <a:stretch>
            <a:fillRect/>
          </a:stretch>
        </p:blipFill>
        <p:spPr bwMode="auto">
          <a:xfrm>
            <a:off x="3031185" y="116633"/>
            <a:ext cx="892743" cy="1296143"/>
          </a:xfrm>
          <a:prstGeom prst="rect">
            <a:avLst/>
          </a:prstGeom>
          <a:noFill/>
        </p:spPr>
      </p:pic>
      <p:pic>
        <p:nvPicPr>
          <p:cNvPr id="2059" name="Picture 11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t="48596" r="76029"/>
          <a:stretch>
            <a:fillRect/>
          </a:stretch>
        </p:blipFill>
        <p:spPr bwMode="auto">
          <a:xfrm>
            <a:off x="7018460" y="5451601"/>
            <a:ext cx="793900" cy="1235284"/>
          </a:xfrm>
          <a:prstGeom prst="rect">
            <a:avLst/>
          </a:prstGeom>
          <a:noFill/>
        </p:spPr>
      </p:pic>
      <p:pic>
        <p:nvPicPr>
          <p:cNvPr id="2060" name="Picture 12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23410" r="50751" b="51022"/>
          <a:stretch>
            <a:fillRect/>
          </a:stretch>
        </p:blipFill>
        <p:spPr bwMode="auto">
          <a:xfrm>
            <a:off x="7885288" y="2817925"/>
            <a:ext cx="863175" cy="1187139"/>
          </a:xfrm>
          <a:prstGeom prst="rect">
            <a:avLst/>
          </a:prstGeom>
          <a:noFill/>
        </p:spPr>
      </p:pic>
      <p:pic>
        <p:nvPicPr>
          <p:cNvPr id="2061" name="Picture 13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23567" t="48925" r="50594"/>
          <a:stretch>
            <a:fillRect/>
          </a:stretch>
        </p:blipFill>
        <p:spPr bwMode="auto">
          <a:xfrm>
            <a:off x="3995936" y="116633"/>
            <a:ext cx="890776" cy="1277570"/>
          </a:xfrm>
          <a:prstGeom prst="rect">
            <a:avLst/>
          </a:prstGeom>
          <a:noFill/>
        </p:spPr>
      </p:pic>
      <p:pic>
        <p:nvPicPr>
          <p:cNvPr id="2064" name="Picture 16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74752" b="51873"/>
          <a:stretch>
            <a:fillRect/>
          </a:stretch>
        </p:blipFill>
        <p:spPr bwMode="auto">
          <a:xfrm>
            <a:off x="1090128" y="110393"/>
            <a:ext cx="889584" cy="1230376"/>
          </a:xfrm>
          <a:prstGeom prst="rect">
            <a:avLst/>
          </a:prstGeom>
          <a:noFill/>
        </p:spPr>
      </p:pic>
      <p:pic>
        <p:nvPicPr>
          <p:cNvPr id="2065" name="Picture 17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75073" t="48869"/>
          <a:stretch>
            <a:fillRect/>
          </a:stretch>
        </p:blipFill>
        <p:spPr bwMode="auto">
          <a:xfrm>
            <a:off x="7895240" y="4103325"/>
            <a:ext cx="853224" cy="1269891"/>
          </a:xfrm>
          <a:prstGeom prst="rect">
            <a:avLst/>
          </a:prstGeom>
          <a:noFill/>
        </p:spPr>
      </p:pic>
      <p:pic>
        <p:nvPicPr>
          <p:cNvPr id="2066" name="Picture 18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r="74770" b="50330"/>
          <a:stretch>
            <a:fillRect/>
          </a:stretch>
        </p:blipFill>
        <p:spPr bwMode="auto">
          <a:xfrm>
            <a:off x="3923928" y="5455661"/>
            <a:ext cx="883910" cy="1262633"/>
          </a:xfrm>
          <a:prstGeom prst="rect">
            <a:avLst/>
          </a:prstGeom>
          <a:noFill/>
        </p:spPr>
      </p:pic>
      <p:pic>
        <p:nvPicPr>
          <p:cNvPr id="2067" name="Picture 19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t="49912" r="74955"/>
          <a:stretch>
            <a:fillRect/>
          </a:stretch>
        </p:blipFill>
        <p:spPr bwMode="auto">
          <a:xfrm>
            <a:off x="128207" y="4094727"/>
            <a:ext cx="868256" cy="1259972"/>
          </a:xfrm>
          <a:prstGeom prst="rect">
            <a:avLst/>
          </a:prstGeom>
          <a:noFill/>
        </p:spPr>
      </p:pic>
      <p:pic>
        <p:nvPicPr>
          <p:cNvPr id="2068" name="Picture 20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24669" r="50230" b="51405"/>
          <a:stretch>
            <a:fillRect/>
          </a:stretch>
        </p:blipFill>
        <p:spPr bwMode="auto">
          <a:xfrm>
            <a:off x="2046862" y="5466272"/>
            <a:ext cx="868954" cy="1220613"/>
          </a:xfrm>
          <a:prstGeom prst="rect">
            <a:avLst/>
          </a:prstGeom>
          <a:noFill/>
        </p:spPr>
      </p:pic>
      <p:pic>
        <p:nvPicPr>
          <p:cNvPr id="2072" name="Picture 24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74929" t="49337"/>
          <a:stretch>
            <a:fillRect/>
          </a:stretch>
        </p:blipFill>
        <p:spPr bwMode="auto">
          <a:xfrm>
            <a:off x="128207" y="5445224"/>
            <a:ext cx="868256" cy="1273070"/>
          </a:xfrm>
          <a:prstGeom prst="rect">
            <a:avLst/>
          </a:prstGeom>
          <a:noFill/>
        </p:spPr>
      </p:pic>
      <p:pic>
        <p:nvPicPr>
          <p:cNvPr id="2073" name="Picture 25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74589" b="51024"/>
          <a:stretch>
            <a:fillRect/>
          </a:stretch>
        </p:blipFill>
        <p:spPr bwMode="auto">
          <a:xfrm>
            <a:off x="5940152" y="5428758"/>
            <a:ext cx="916857" cy="1282174"/>
          </a:xfrm>
          <a:prstGeom prst="rect">
            <a:avLst/>
          </a:prstGeom>
          <a:noFill/>
        </p:spPr>
      </p:pic>
      <p:pic>
        <p:nvPicPr>
          <p:cNvPr id="2063" name="Picture 15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49614" t="48760" r="26023"/>
          <a:stretch>
            <a:fillRect/>
          </a:stretch>
        </p:blipFill>
        <p:spPr bwMode="auto">
          <a:xfrm>
            <a:off x="2095746" y="116633"/>
            <a:ext cx="820070" cy="1251476"/>
          </a:xfrm>
          <a:prstGeom prst="rect">
            <a:avLst/>
          </a:prstGeom>
          <a:noFill/>
        </p:spPr>
      </p:pic>
      <p:pic>
        <p:nvPicPr>
          <p:cNvPr id="2062" name="Picture 14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l="49728" r="25909" b="51019"/>
          <a:stretch>
            <a:fillRect/>
          </a:stretch>
        </p:blipFill>
        <p:spPr bwMode="auto">
          <a:xfrm>
            <a:off x="7895240" y="5466272"/>
            <a:ext cx="853224" cy="1244660"/>
          </a:xfrm>
          <a:prstGeom prst="rect">
            <a:avLst/>
          </a:prstGeom>
          <a:noFill/>
        </p:spPr>
      </p:pic>
      <p:pic>
        <p:nvPicPr>
          <p:cNvPr id="2070" name="Picture 22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50106" r="25531" b="50694"/>
          <a:stretch>
            <a:fillRect/>
          </a:stretch>
        </p:blipFill>
        <p:spPr bwMode="auto">
          <a:xfrm>
            <a:off x="2987824" y="5482991"/>
            <a:ext cx="836216" cy="1227941"/>
          </a:xfrm>
          <a:prstGeom prst="rect">
            <a:avLst/>
          </a:prstGeom>
          <a:noFill/>
        </p:spPr>
      </p:pic>
      <p:pic>
        <p:nvPicPr>
          <p:cNvPr id="3074" name="Picture 2" descr="G:\для игры семья\102.jpg"/>
          <p:cNvPicPr>
            <a:picLocks noChangeAspect="1" noChangeArrowheads="1"/>
          </p:cNvPicPr>
          <p:nvPr/>
        </p:nvPicPr>
        <p:blipFill>
          <a:blip r:embed="rId5" cstate="print"/>
          <a:srcRect b="9091"/>
          <a:stretch>
            <a:fillRect/>
          </a:stretch>
        </p:blipFill>
        <p:spPr bwMode="auto">
          <a:xfrm>
            <a:off x="3059832" y="1628800"/>
            <a:ext cx="2773082" cy="3600400"/>
          </a:xfrm>
          <a:prstGeom prst="rect">
            <a:avLst/>
          </a:prstGeom>
          <a:noFill/>
        </p:spPr>
      </p:pic>
      <p:pic>
        <p:nvPicPr>
          <p:cNvPr id="2057" name="Picture 9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74593" t="49942" b="2236"/>
          <a:stretch>
            <a:fillRect/>
          </a:stretch>
        </p:blipFill>
        <p:spPr bwMode="auto">
          <a:xfrm>
            <a:off x="128208" y="1536557"/>
            <a:ext cx="868256" cy="1185795"/>
          </a:xfrm>
          <a:prstGeom prst="rect">
            <a:avLst/>
          </a:prstGeom>
          <a:noFill/>
        </p:spPr>
      </p:pic>
      <p:pic>
        <p:nvPicPr>
          <p:cNvPr id="2071" name="Picture 23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50068" t="49335" r="25569"/>
          <a:stretch>
            <a:fillRect/>
          </a:stretch>
        </p:blipFill>
        <p:spPr bwMode="auto">
          <a:xfrm>
            <a:off x="1115616" y="5482992"/>
            <a:ext cx="813782" cy="1227941"/>
          </a:xfrm>
          <a:prstGeom prst="rect">
            <a:avLst/>
          </a:prstGeom>
          <a:noFill/>
        </p:spPr>
      </p:pic>
      <p:pic>
        <p:nvPicPr>
          <p:cNvPr id="2058" name="Picture 10" descr="G:\для игры семья\106.jpg"/>
          <p:cNvPicPr>
            <a:picLocks noChangeAspect="1" noChangeArrowheads="1"/>
          </p:cNvPicPr>
          <p:nvPr/>
        </p:nvPicPr>
        <p:blipFill>
          <a:blip r:embed="rId3" cstate="print"/>
          <a:srcRect r="76528" b="51788"/>
          <a:stretch>
            <a:fillRect/>
          </a:stretch>
        </p:blipFill>
        <p:spPr bwMode="auto">
          <a:xfrm>
            <a:off x="7895240" y="133977"/>
            <a:ext cx="828072" cy="1234132"/>
          </a:xfrm>
          <a:prstGeom prst="rect">
            <a:avLst/>
          </a:prstGeom>
          <a:noFill/>
        </p:spPr>
      </p:pic>
      <p:pic>
        <p:nvPicPr>
          <p:cNvPr id="2069" name="Picture 21" descr="G:\для игры семья\107.jpg"/>
          <p:cNvPicPr>
            <a:picLocks noChangeAspect="1" noChangeArrowheads="1"/>
          </p:cNvPicPr>
          <p:nvPr/>
        </p:nvPicPr>
        <p:blipFill>
          <a:blip r:embed="rId4" cstate="print"/>
          <a:srcRect l="25489" t="49418" r="50148"/>
          <a:stretch>
            <a:fillRect/>
          </a:stretch>
        </p:blipFill>
        <p:spPr bwMode="auto">
          <a:xfrm>
            <a:off x="6951962" y="116633"/>
            <a:ext cx="860398" cy="1296143"/>
          </a:xfrm>
          <a:prstGeom prst="rect">
            <a:avLst/>
          </a:prstGeom>
          <a:noFill/>
        </p:spPr>
      </p:pic>
      <p:pic>
        <p:nvPicPr>
          <p:cNvPr id="2051" name="Picture 3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t="50352" r="75844"/>
          <a:stretch>
            <a:fillRect/>
          </a:stretch>
        </p:blipFill>
        <p:spPr bwMode="auto">
          <a:xfrm>
            <a:off x="6007109" y="116633"/>
            <a:ext cx="869147" cy="1296143"/>
          </a:xfrm>
          <a:prstGeom prst="rect">
            <a:avLst/>
          </a:prstGeom>
          <a:noFill/>
        </p:spPr>
      </p:pic>
      <p:pic>
        <p:nvPicPr>
          <p:cNvPr id="2056" name="Picture 8" descr="G:\для игры семья\105.jpg"/>
          <p:cNvPicPr>
            <a:picLocks noChangeAspect="1" noChangeArrowheads="1"/>
          </p:cNvPicPr>
          <p:nvPr/>
        </p:nvPicPr>
        <p:blipFill>
          <a:blip r:embed="rId2" cstate="print"/>
          <a:srcRect l="74910" b="50500"/>
          <a:stretch>
            <a:fillRect/>
          </a:stretch>
        </p:blipFill>
        <p:spPr bwMode="auto">
          <a:xfrm>
            <a:off x="5004048" y="116633"/>
            <a:ext cx="874232" cy="1251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18386 -0.2208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30625 0.495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19705 0.3046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13351 0.6196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3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24462 0.391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708920"/>
            <a:ext cx="5466176" cy="14465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МОЛОДЕЦ!</a:t>
            </a:r>
            <a:endParaRPr lang="ru-RU" sz="8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296</TotalTime>
  <Words>271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ИНТЕРАКТИВНАЯ игра «дружная семейка»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«Моя семья»</dc:title>
  <dc:creator>User</dc:creator>
  <cp:lastModifiedBy>User</cp:lastModifiedBy>
  <cp:revision>31</cp:revision>
  <dcterms:created xsi:type="dcterms:W3CDTF">2015-01-24T09:56:09Z</dcterms:created>
  <dcterms:modified xsi:type="dcterms:W3CDTF">2015-05-04T18:08:16Z</dcterms:modified>
</cp:coreProperties>
</file>