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04EFB2-8BFB-4BE3-BE7D-69CA6E8BEAB1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1BED98-CDCA-4898-8BB7-FA3C069AA3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211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BED98-CDCA-4898-8BB7-FA3C069AA33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070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88EB8-BE72-4112-B7F0-FA0BAB63FB1B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FB32-AD5D-4A19-AB52-B108F14E07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976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88EB8-BE72-4112-B7F0-FA0BAB63FB1B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FB32-AD5D-4A19-AB52-B108F14E07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605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88EB8-BE72-4112-B7F0-FA0BAB63FB1B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FB32-AD5D-4A19-AB52-B108F14E07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243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88EB8-BE72-4112-B7F0-FA0BAB63FB1B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FB32-AD5D-4A19-AB52-B108F14E07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089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88EB8-BE72-4112-B7F0-FA0BAB63FB1B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FB32-AD5D-4A19-AB52-B108F14E07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060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88EB8-BE72-4112-B7F0-FA0BAB63FB1B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FB32-AD5D-4A19-AB52-B108F14E07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821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88EB8-BE72-4112-B7F0-FA0BAB63FB1B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FB32-AD5D-4A19-AB52-B108F14E07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203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88EB8-BE72-4112-B7F0-FA0BAB63FB1B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FB32-AD5D-4A19-AB52-B108F14E07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640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88EB8-BE72-4112-B7F0-FA0BAB63FB1B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FB32-AD5D-4A19-AB52-B108F14E07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957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88EB8-BE72-4112-B7F0-FA0BAB63FB1B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FB32-AD5D-4A19-AB52-B108F14E07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320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88EB8-BE72-4112-B7F0-FA0BAB63FB1B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FB32-AD5D-4A19-AB52-B108F14E07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211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88EB8-BE72-4112-B7F0-FA0BAB63FB1B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BFB32-AD5D-4A19-AB52-B108F14E07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1226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  <a:scene3d>
              <a:camera prst="orthographicFront"/>
              <a:lightRig rig="threePt" dir="t"/>
            </a:scene3d>
            <a:sp3d contourW="38100">
              <a:contourClr>
                <a:schemeClr val="accent5">
                  <a:lumMod val="75000"/>
                </a:schemeClr>
              </a:contourClr>
            </a:sp3d>
          </a:bodyPr>
          <a:lstStyle/>
          <a:p>
            <a:r>
              <a:rPr lang="ru-RU" sz="5400" dirty="0" smtClean="0">
                <a:ln w="12700"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strangelo Edessa" pitchFamily="66" charset="0"/>
              </a:rPr>
              <a:t>Слова, обозначающие признаки.</a:t>
            </a:r>
            <a:endParaRPr lang="ru-RU" sz="5400" dirty="0">
              <a:ln w="12700"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Estrangelo Edess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4581128"/>
            <a:ext cx="6400800" cy="17526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495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26875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Внимание! Срочное сообщение!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124744"/>
            <a:ext cx="7304856" cy="5256584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Помогите лисе занять первое место в конкурсе!</a:t>
            </a:r>
          </a:p>
          <a:p>
            <a:pPr algn="l"/>
            <a:r>
              <a:rPr lang="ru-RU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Для этого ей нужно выполнить последнее задание:</a:t>
            </a:r>
          </a:p>
          <a:p>
            <a:endParaRPr lang="ru-RU" sz="2600" dirty="0">
              <a:solidFill>
                <a:schemeClr val="bg2"/>
              </a:solidFill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36913"/>
            <a:ext cx="7380852" cy="422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857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2"/>
                </a:solidFill>
              </a:rPr>
              <a:t>Победитель конкурса красоты – Лиса!</a:t>
            </a:r>
            <a:endParaRPr lang="ru-RU" sz="2800" dirty="0">
              <a:solidFill>
                <a:schemeClr val="accent2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22766"/>
            <a:ext cx="7128792" cy="5346594"/>
          </a:xfrm>
        </p:spPr>
      </p:pic>
    </p:spTree>
    <p:extLst>
      <p:ext uri="{BB962C8B-B14F-4D97-AF65-F5344CB8AC3E}">
        <p14:creationId xmlns:p14="http://schemas.microsoft.com/office/powerpoint/2010/main" val="84160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00808"/>
            <a:ext cx="8229600" cy="2952328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effectLst>
                  <a:outerShdw blurRad="50800" dist="50800" dir="5400000" algn="ctr" rotWithShape="0">
                    <a:schemeClr val="accent3">
                      <a:lumMod val="60000"/>
                      <a:lumOff val="40000"/>
                    </a:schemeClr>
                  </a:outerShdw>
                </a:effectLst>
              </a:rPr>
              <a:t>СПАСИБО!</a:t>
            </a:r>
            <a:endParaRPr lang="ru-RU" dirty="0">
              <a:solidFill>
                <a:srgbClr val="002060"/>
              </a:solidFill>
              <a:effectLst>
                <a:outerShdw blurRad="50800" dist="50800" dir="5400000" algn="ctr" rotWithShape="0">
                  <a:schemeClr val="accent3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820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80655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7"/>
            <a:ext cx="7484368" cy="1584176"/>
          </a:xfrm>
        </p:spPr>
        <p:txBody>
          <a:bodyPr/>
          <a:lstStyle/>
          <a:p>
            <a:pPr algn="ctr"/>
            <a:r>
              <a:rPr lang="ru-RU" dirty="0" smtClean="0"/>
              <a:t>Добро пожаловать в сказочный лес!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589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27409" y="-603448"/>
            <a:ext cx="9146789" cy="731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7920880" cy="5184576"/>
          </a:xfrm>
        </p:spPr>
        <p:txBody>
          <a:bodyPr>
            <a:noAutofit/>
          </a:bodyPr>
          <a:lstStyle/>
          <a:p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59234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288" y="188640"/>
            <a:ext cx="8500151" cy="3672408"/>
          </a:xfrm>
        </p:spPr>
        <p:txBody>
          <a:bodyPr>
            <a:normAutofit/>
          </a:bodyPr>
          <a:lstStyle/>
          <a:p>
            <a:r>
              <a:rPr lang="ru-RU" sz="2800" i="1" dirty="0" smtClean="0"/>
              <a:t>Лесные жители решили </a:t>
            </a:r>
            <a:r>
              <a:rPr lang="ru-RU" sz="2800" i="1" dirty="0"/>
              <a:t>выдвинуть для участия в конкурсе лису, так как считали, что она не только умная, но и очень красивая. Написали животные письмо  – описание </a:t>
            </a:r>
            <a:r>
              <a:rPr lang="ru-RU" sz="2800" i="1" dirty="0" smtClean="0"/>
              <a:t>лисы, </a:t>
            </a:r>
            <a:r>
              <a:rPr lang="ru-RU" sz="2800" i="1" dirty="0"/>
              <a:t>и отправили его на конкурс. 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73016"/>
            <a:ext cx="4031222" cy="308920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98518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chemeClr val="bg2"/>
                </a:solidFill>
              </a:rPr>
              <a:t>Но в  дороге произошла </a:t>
            </a:r>
            <a:r>
              <a:rPr lang="ru-RU" sz="2800" b="1" dirty="0" smtClean="0">
                <a:solidFill>
                  <a:schemeClr val="bg2"/>
                </a:solidFill>
              </a:rPr>
              <a:t>беда! Поднялся </a:t>
            </a:r>
            <a:r>
              <a:rPr lang="ru-RU" sz="2800" b="1" dirty="0">
                <a:solidFill>
                  <a:schemeClr val="bg2"/>
                </a:solidFill>
              </a:rPr>
              <a:t>сильный ветер и выпали из текста некоторые слова. Наши герои очень огорчились и просят нас помочь им.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3074" name="Picture 2" descr="C:\Users\Вероника\Desktop\грустаня лис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348880"/>
            <a:ext cx="619125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18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936103"/>
          </a:xfrm>
        </p:spPr>
        <p:txBody>
          <a:bodyPr>
            <a:noAutofit/>
          </a:bodyPr>
          <a:lstStyle/>
          <a:p>
            <a:r>
              <a:rPr lang="ru-RU" sz="3600" dirty="0"/>
              <a:t>– Давайте прочитаем это письмо.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196752"/>
            <a:ext cx="8280920" cy="4442048"/>
          </a:xfrm>
        </p:spPr>
        <p:txBody>
          <a:bodyPr/>
          <a:lstStyle/>
          <a:p>
            <a:pPr algn="l"/>
            <a:r>
              <a:rPr lang="ru-RU" sz="2400" dirty="0">
                <a:solidFill>
                  <a:schemeClr val="bg2"/>
                </a:solidFill>
              </a:rPr>
              <a:t>У кумушки – </a:t>
            </a:r>
            <a:r>
              <a:rPr lang="ru-RU" sz="2400" dirty="0" smtClean="0">
                <a:solidFill>
                  <a:schemeClr val="bg2"/>
                </a:solidFill>
              </a:rPr>
              <a:t>лисы зубки  _________, </a:t>
            </a:r>
            <a:r>
              <a:rPr lang="ru-RU" sz="2400" dirty="0">
                <a:solidFill>
                  <a:schemeClr val="bg2"/>
                </a:solidFill>
              </a:rPr>
              <a:t>рыльце _________, шубка ________.</a:t>
            </a:r>
            <a:br>
              <a:rPr lang="ru-RU" sz="2400" dirty="0">
                <a:solidFill>
                  <a:schemeClr val="bg2"/>
                </a:solidFill>
              </a:rPr>
            </a:br>
            <a:r>
              <a:rPr lang="ru-RU" sz="2400" dirty="0">
                <a:solidFill>
                  <a:schemeClr val="bg2"/>
                </a:solidFill>
              </a:rPr>
              <a:t>Хорошо она принаряжена. Шерсть у лисы __________. На груди жилет. На шее _________  </a:t>
            </a:r>
            <a:r>
              <a:rPr lang="ru-RU" sz="2400" dirty="0" err="1">
                <a:solidFill>
                  <a:schemeClr val="bg2"/>
                </a:solidFill>
              </a:rPr>
              <a:t>галстучек</a:t>
            </a:r>
            <a:r>
              <a:rPr lang="ru-RU" sz="2400" dirty="0">
                <a:solidFill>
                  <a:schemeClr val="bg2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4098" name="Picture 2" descr="C:\Users\Вероника\Desktop\Cunning-fox-pixanews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956" y="2852936"/>
            <a:ext cx="4680520" cy="311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6093296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Слова для справок: острые, тоненькое, пушистая, рыжая, белый.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02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232248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На какие вопросы отвечают пропущенные слова и что они обозначают?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5283045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ПРИЗНАКИ ПРЕДМЕТА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23528" y="3025116"/>
            <a:ext cx="2376264" cy="979948"/>
          </a:xfrm>
          <a:prstGeom prst="ellipse">
            <a:avLst/>
          </a:prstGeom>
          <a:solidFill>
            <a:srgbClr val="0070C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Какое?</a:t>
            </a:r>
            <a:endParaRPr lang="ru-RU" sz="3600" dirty="0"/>
          </a:p>
        </p:txBody>
      </p:sp>
      <p:sp>
        <p:nvSpPr>
          <p:cNvPr id="7" name="Овал 6"/>
          <p:cNvSpPr/>
          <p:nvPr/>
        </p:nvSpPr>
        <p:spPr>
          <a:xfrm>
            <a:off x="3119232" y="2612812"/>
            <a:ext cx="2604895" cy="1084183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Какая?</a:t>
            </a:r>
            <a:endParaRPr lang="ru-RU" sz="3600" dirty="0"/>
          </a:p>
        </p:txBody>
      </p:sp>
      <p:sp>
        <p:nvSpPr>
          <p:cNvPr id="8" name="Овал 7"/>
          <p:cNvSpPr/>
          <p:nvPr/>
        </p:nvSpPr>
        <p:spPr>
          <a:xfrm>
            <a:off x="5940152" y="3154903"/>
            <a:ext cx="2376264" cy="907940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Какие?</a:t>
            </a:r>
            <a:endParaRPr lang="ru-RU" sz="3600" dirty="0"/>
          </a:p>
        </p:txBody>
      </p:sp>
      <p:sp>
        <p:nvSpPr>
          <p:cNvPr id="9" name="Овал 8"/>
          <p:cNvSpPr/>
          <p:nvPr/>
        </p:nvSpPr>
        <p:spPr>
          <a:xfrm>
            <a:off x="3131840" y="4005064"/>
            <a:ext cx="2592288" cy="946996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Какой?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6110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Вероника\Desktop\38270440930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024"/>
            <a:ext cx="9251504" cy="691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548681"/>
            <a:ext cx="8064896" cy="2232247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Звери благодарны вам за помощь!</a:t>
            </a:r>
            <a:br>
              <a:rPr lang="ru-RU" b="1" dirty="0" smtClean="0"/>
            </a:br>
            <a:r>
              <a:rPr lang="ru-RU" b="1" dirty="0" smtClean="0"/>
              <a:t>А теперь они предлагают вам немножко поиграть !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0511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Вероника\Desktop\солнце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663" y="3897707"/>
            <a:ext cx="2821416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Вероника\Desktop\вол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631" y="3494082"/>
            <a:ext cx="3328569" cy="33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Вероника\Desktop\арбуз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426337"/>
            <a:ext cx="2437090" cy="243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268761"/>
          </a:xfrm>
        </p:spPr>
        <p:txBody>
          <a:bodyPr>
            <a:noAutofit/>
          </a:bodyPr>
          <a:lstStyle/>
          <a:p>
            <a:r>
              <a:rPr lang="ru-RU" sz="3600" dirty="0" smtClean="0"/>
              <a:t>Ваша задача: угадать предмет по его признакам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268760"/>
            <a:ext cx="7592888" cy="5112568"/>
          </a:xfrm>
        </p:spPr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chemeClr val="bg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Круглый, полосатый, сладкий, красный… 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Злой, серый, зубастый …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Вязаный, мягкий, </a:t>
            </a:r>
            <a:r>
              <a:rPr lang="ru-RU" sz="28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тёплый</a:t>
            </a:r>
            <a:r>
              <a:rPr lang="ru-RU" sz="28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длинный…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Круглое, </a:t>
            </a:r>
            <a:r>
              <a:rPr lang="ru-RU" sz="28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жёлтое</a:t>
            </a:r>
            <a:r>
              <a:rPr lang="ru-RU" sz="28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ласковое…</a:t>
            </a:r>
            <a:endParaRPr lang="ru-RU" sz="2800" b="1" i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 descr="C:\Users\Вероника\Desktop\шарф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038" y="3705849"/>
            <a:ext cx="3152151" cy="315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68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rgbClr val="3A6331"/>
      </a:dk1>
      <a:lt1>
        <a:srgbClr val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</TotalTime>
  <Words>140</Words>
  <Application>Microsoft Office PowerPoint</Application>
  <PresentationFormat>Экран (4:3)</PresentationFormat>
  <Paragraphs>25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Слова, обозначающие признаки.</vt:lpstr>
      <vt:lpstr>Добро пожаловать в сказочный лес!</vt:lpstr>
      <vt:lpstr>Презентация PowerPoint</vt:lpstr>
      <vt:lpstr>Лесные жители решили выдвинуть для участия в конкурсе лису, так как считали, что она не только умная, но и очень красивая. Написали животные письмо  – описание лисы, и отправили его на конкурс. </vt:lpstr>
      <vt:lpstr>Но в  дороге произошла беда! Поднялся сильный ветер и выпали из текста некоторые слова. Наши герои очень огорчились и просят нас помочь им. </vt:lpstr>
      <vt:lpstr>– Давайте прочитаем это письмо.</vt:lpstr>
      <vt:lpstr>На какие вопросы отвечают пропущенные слова и что они обозначают?</vt:lpstr>
      <vt:lpstr>Звери благодарны вам за помощь! А теперь они предлагают вам немножко поиграть ! </vt:lpstr>
      <vt:lpstr>Ваша задача: угадать предмет по его признакам.</vt:lpstr>
      <vt:lpstr>Внимание! Срочное сообщение!</vt:lpstr>
      <vt:lpstr>Победитель конкурса красоты – Лиса!</vt:lpstr>
      <vt:lpstr>СПАСИБО!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Слова, обозначающие признаки.</dc:title>
  <dc:creator>Вероника</dc:creator>
  <cp:lastModifiedBy>Елена</cp:lastModifiedBy>
  <cp:revision>20</cp:revision>
  <dcterms:created xsi:type="dcterms:W3CDTF">2014-03-03T17:19:54Z</dcterms:created>
  <dcterms:modified xsi:type="dcterms:W3CDTF">2014-03-06T10:50:59Z</dcterms:modified>
</cp:coreProperties>
</file>