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7" r:id="rId17"/>
    <p:sldId id="300" r:id="rId18"/>
    <p:sldId id="301" r:id="rId19"/>
    <p:sldId id="305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Северное Окружное Управление Образования Департамента образования г. Москвы </a:t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ru-RU" dirty="0" smtClean="0"/>
              <a:t>ГБОУ </a:t>
            </a:r>
            <a:r>
              <a:rPr lang="ru-RU" dirty="0" smtClean="0"/>
              <a:t>школа №929</a:t>
            </a:r>
            <a:br>
              <a:rPr lang="ru-RU" dirty="0" smtClean="0"/>
            </a:br>
            <a:r>
              <a:rPr lang="ru-RU" dirty="0" smtClean="0"/>
              <a:t>дошкольное отделение №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u="sng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smtClean="0"/>
              <a:t>          “</a:t>
            </a:r>
            <a:r>
              <a:rPr lang="ru-RU" dirty="0" smtClean="0"/>
              <a:t>Какие краски у природы?”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769768"/>
            <a:ext cx="4716016" cy="2088232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                   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Воспитатель группы №2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Фролова И.В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Продуктивная деятельность</a:t>
            </a:r>
            <a:endParaRPr lang="ru-RU" sz="3600" dirty="0" smtClean="0"/>
          </a:p>
          <a:p>
            <a:r>
              <a:rPr lang="ru-RU" dirty="0" smtClean="0"/>
              <a:t>Аппликация </a:t>
            </a:r>
          </a:p>
          <a:p>
            <a:r>
              <a:rPr lang="ru-RU" dirty="0" smtClean="0"/>
              <a:t>Рисование</a:t>
            </a:r>
          </a:p>
          <a:p>
            <a:r>
              <a:rPr lang="ru-RU" dirty="0" smtClean="0"/>
              <a:t>Лепка</a:t>
            </a:r>
          </a:p>
          <a:p>
            <a:r>
              <a:rPr lang="ru-RU" dirty="0" err="1" smtClean="0"/>
              <a:t>Детско</a:t>
            </a:r>
            <a:r>
              <a:rPr lang="ru-RU" dirty="0" smtClean="0"/>
              <a:t>- родительские творческие работы</a:t>
            </a:r>
          </a:p>
          <a:p>
            <a:r>
              <a:rPr lang="ru-RU" dirty="0" smtClean="0"/>
              <a:t>Коллективная работа</a:t>
            </a:r>
          </a:p>
          <a:p>
            <a:r>
              <a:rPr lang="ru-RU" dirty="0" smtClean="0"/>
              <a:t> Выставки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100" dirty="0" smtClean="0"/>
              <a:t>                   Реализация </a:t>
            </a:r>
            <a:r>
              <a:rPr lang="ru-RU" sz="5100" dirty="0" smtClean="0"/>
              <a:t>проекта</a:t>
            </a:r>
          </a:p>
          <a:p>
            <a:r>
              <a:rPr lang="ru-RU" dirty="0" smtClean="0"/>
              <a:t>Чтение художественной литературы и заучивание стихотворений </a:t>
            </a:r>
          </a:p>
          <a:p>
            <a:r>
              <a:rPr lang="ru-RU" dirty="0" smtClean="0"/>
              <a:t>Беседы на данную тему</a:t>
            </a:r>
          </a:p>
          <a:p>
            <a:r>
              <a:rPr lang="ru-RU" dirty="0" smtClean="0"/>
              <a:t>Наблюдения на прогулке</a:t>
            </a:r>
            <a:r>
              <a:rPr lang="en-US" dirty="0" smtClean="0"/>
              <a:t>,</a:t>
            </a:r>
            <a:r>
              <a:rPr lang="ru-RU" dirty="0" smtClean="0"/>
              <a:t> в уголке природы </a:t>
            </a:r>
          </a:p>
          <a:p>
            <a:r>
              <a:rPr lang="ru-RU" dirty="0" smtClean="0"/>
              <a:t>Рассматривание иллюстраций </a:t>
            </a:r>
          </a:p>
          <a:p>
            <a:r>
              <a:rPr lang="ru-RU" dirty="0" smtClean="0"/>
              <a:t>Загадывание загадок </a:t>
            </a:r>
          </a:p>
          <a:p>
            <a:r>
              <a:rPr lang="ru-RU" dirty="0" smtClean="0"/>
              <a:t>Экспериментирование </a:t>
            </a:r>
          </a:p>
          <a:p>
            <a:r>
              <a:rPr lang="ru-RU" dirty="0" smtClean="0"/>
              <a:t>Игровая деятельность </a:t>
            </a:r>
          </a:p>
          <a:p>
            <a:r>
              <a:rPr lang="ru-RU" dirty="0" smtClean="0"/>
              <a:t>Музыкальная деятельность</a:t>
            </a:r>
          </a:p>
          <a:p>
            <a:r>
              <a:rPr lang="ru-RU" dirty="0" smtClean="0"/>
              <a:t>Продуктивная деятельность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052" y="54868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600" dirty="0" smtClean="0"/>
              <a:t>        Содержание </a:t>
            </a:r>
            <a:r>
              <a:rPr lang="ru-RU" sz="4600" dirty="0" smtClean="0"/>
              <a:t>работы по этапам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u="sng" dirty="0" smtClean="0"/>
              <a:t>Подготовительный</a:t>
            </a:r>
          </a:p>
          <a:p>
            <a:r>
              <a:rPr lang="ru-RU" dirty="0" smtClean="0"/>
              <a:t>Постановка  проблемы</a:t>
            </a:r>
          </a:p>
          <a:p>
            <a:r>
              <a:rPr lang="ru-RU" dirty="0" smtClean="0"/>
              <a:t>Изучение методической литературы </a:t>
            </a:r>
          </a:p>
          <a:p>
            <a:r>
              <a:rPr lang="ru-RU" dirty="0" smtClean="0"/>
              <a:t>Подбор художественной литературы </a:t>
            </a:r>
          </a:p>
          <a:p>
            <a:r>
              <a:rPr lang="ru-RU" dirty="0" smtClean="0"/>
              <a:t>Подбор наглядных пособий</a:t>
            </a:r>
            <a:r>
              <a:rPr lang="en-US" dirty="0" smtClean="0"/>
              <a:t>,</a:t>
            </a:r>
            <a:r>
              <a:rPr lang="ru-RU" dirty="0" smtClean="0"/>
              <a:t> аудиозаписей </a:t>
            </a:r>
          </a:p>
          <a:p>
            <a:r>
              <a:rPr lang="ru-RU" dirty="0" smtClean="0"/>
              <a:t>Подбор дидактических</a:t>
            </a:r>
            <a:r>
              <a:rPr lang="en-US" dirty="0" smtClean="0"/>
              <a:t>,</a:t>
            </a:r>
            <a:r>
              <a:rPr lang="ru-RU" dirty="0" smtClean="0"/>
              <a:t> словесных</a:t>
            </a:r>
            <a:r>
              <a:rPr lang="en-US" dirty="0" smtClean="0"/>
              <a:t>,</a:t>
            </a:r>
            <a:r>
              <a:rPr lang="ru-RU" dirty="0" smtClean="0"/>
              <a:t> подвижных игр</a:t>
            </a:r>
          </a:p>
          <a:p>
            <a:r>
              <a:rPr lang="ru-RU" dirty="0" smtClean="0"/>
              <a:t>Подбор музыкальных произведений </a:t>
            </a:r>
          </a:p>
          <a:p>
            <a:r>
              <a:rPr lang="ru-RU" dirty="0" smtClean="0"/>
              <a:t>Вовлечение  детей и родителей в процесс поставленных задач </a:t>
            </a:r>
          </a:p>
          <a:p>
            <a:r>
              <a:rPr lang="ru-RU" dirty="0" smtClean="0"/>
              <a:t>Разработка планов мероприятий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/>
              <a:t>Основной этап</a:t>
            </a:r>
          </a:p>
          <a:p>
            <a:pPr>
              <a:buNone/>
            </a:pPr>
            <a:r>
              <a:rPr lang="ru-RU" dirty="0" smtClean="0"/>
              <a:t>Реализация проекта в разных видах деятельности  с учётом интеграции образовательных областей</a:t>
            </a:r>
          </a:p>
          <a:p>
            <a:pPr>
              <a:buNone/>
            </a:pPr>
            <a:r>
              <a:rPr lang="ru-RU" u="sng" dirty="0" smtClean="0"/>
              <a:t>Практический этап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Совместная  работа с детьми</a:t>
            </a:r>
            <a:r>
              <a:rPr lang="en-US" dirty="0" smtClean="0"/>
              <a:t>:</a:t>
            </a:r>
            <a:r>
              <a:rPr lang="ru-RU" dirty="0" smtClean="0"/>
              <a:t> лепка</a:t>
            </a:r>
            <a:r>
              <a:rPr lang="en-US" dirty="0" smtClean="0"/>
              <a:t>,</a:t>
            </a:r>
            <a:r>
              <a:rPr lang="ru-RU" dirty="0" smtClean="0"/>
              <a:t> аппликация</a:t>
            </a:r>
            <a:r>
              <a:rPr lang="en-US" dirty="0" smtClean="0"/>
              <a:t>, </a:t>
            </a:r>
            <a:r>
              <a:rPr lang="ru-RU" dirty="0" smtClean="0"/>
              <a:t>рисование</a:t>
            </a:r>
            <a:r>
              <a:rPr lang="en-US" dirty="0" smtClean="0"/>
              <a:t>,</a:t>
            </a:r>
            <a:r>
              <a:rPr lang="ru-RU" dirty="0" smtClean="0"/>
              <a:t> экспериментирование </a:t>
            </a:r>
            <a:endParaRPr lang="en-US" dirty="0" smtClean="0"/>
          </a:p>
          <a:p>
            <a:r>
              <a:rPr lang="ru-RU" dirty="0" smtClean="0"/>
              <a:t>Взаимодействие с родителями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организация выставки </a:t>
            </a:r>
            <a:r>
              <a:rPr lang="en-US" dirty="0" smtClean="0"/>
              <a:t>“</a:t>
            </a:r>
            <a:r>
              <a:rPr lang="ru-RU" dirty="0" smtClean="0"/>
              <a:t>Времена года</a:t>
            </a:r>
            <a:r>
              <a:rPr lang="en-US" dirty="0" smtClean="0"/>
              <a:t>”,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помощь в подготовке проекта </a:t>
            </a:r>
          </a:p>
          <a:p>
            <a:pPr>
              <a:buNone/>
            </a:pPr>
            <a:r>
              <a:rPr lang="ru-RU" u="sng" dirty="0" smtClean="0"/>
              <a:t>Заключительный этап</a:t>
            </a:r>
            <a:endParaRPr lang="ru-RU" dirty="0" smtClean="0"/>
          </a:p>
          <a:p>
            <a:r>
              <a:rPr lang="ru-RU" dirty="0" smtClean="0"/>
              <a:t>Коллективная творческая работа </a:t>
            </a:r>
            <a:r>
              <a:rPr lang="en-US" dirty="0" smtClean="0"/>
              <a:t>“</a:t>
            </a:r>
            <a:r>
              <a:rPr lang="ru-RU" dirty="0" smtClean="0"/>
              <a:t>Времена года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Выставка детско-родительских творческих работ            </a:t>
            </a:r>
            <a:r>
              <a:rPr lang="en-US" dirty="0" smtClean="0"/>
              <a:t>“</a:t>
            </a:r>
            <a:r>
              <a:rPr lang="ru-RU" dirty="0" smtClean="0"/>
              <a:t>Времена года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Литературно-музыкальная гостиная </a:t>
            </a:r>
            <a:r>
              <a:rPr lang="en-US" dirty="0" smtClean="0"/>
              <a:t>“</a:t>
            </a:r>
            <a:r>
              <a:rPr lang="ru-RU" dirty="0" smtClean="0"/>
              <a:t>Времена года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Презентация проекта </a:t>
            </a:r>
            <a:r>
              <a:rPr lang="en-US" dirty="0" smtClean="0"/>
              <a:t>“</a:t>
            </a:r>
            <a:r>
              <a:rPr lang="ru-RU" dirty="0" smtClean="0"/>
              <a:t>Какие краски у природы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43528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        Взаимодействие </a:t>
            </a:r>
            <a:r>
              <a:rPr lang="ru-RU" sz="3600" dirty="0" smtClean="0"/>
              <a:t>с родителями детей</a:t>
            </a:r>
          </a:p>
          <a:p>
            <a:r>
              <a:rPr lang="ru-RU" dirty="0" smtClean="0"/>
              <a:t>Консультативно – просветительская работа с родителями </a:t>
            </a:r>
          </a:p>
          <a:p>
            <a:r>
              <a:rPr lang="ru-RU" dirty="0" smtClean="0"/>
              <a:t>Организация книжного уголка </a:t>
            </a:r>
          </a:p>
          <a:p>
            <a:r>
              <a:rPr lang="ru-RU" dirty="0" smtClean="0"/>
              <a:t>Составление памяток для родителей</a:t>
            </a:r>
          </a:p>
          <a:p>
            <a:r>
              <a:rPr lang="ru-RU" dirty="0" smtClean="0"/>
              <a:t>Организация выставки </a:t>
            </a:r>
            <a:r>
              <a:rPr lang="ru-RU" dirty="0" err="1" smtClean="0"/>
              <a:t>детско</a:t>
            </a:r>
            <a:r>
              <a:rPr lang="ru-RU" dirty="0" smtClean="0"/>
              <a:t> - родительских творческих работ </a:t>
            </a:r>
            <a:r>
              <a:rPr lang="en-US" dirty="0" smtClean="0"/>
              <a:t>“</a:t>
            </a:r>
            <a:r>
              <a:rPr lang="ru-RU" dirty="0" smtClean="0"/>
              <a:t>Времена года</a:t>
            </a:r>
            <a:r>
              <a:rPr lang="en-US" dirty="0" smtClean="0"/>
              <a:t>”</a:t>
            </a:r>
          </a:p>
          <a:p>
            <a:r>
              <a:rPr lang="ru-RU" dirty="0" smtClean="0"/>
              <a:t>Участие родителей в литературно – музыкальной гостиной </a:t>
            </a:r>
            <a:r>
              <a:rPr lang="en-US" dirty="0" smtClean="0"/>
              <a:t>“</a:t>
            </a:r>
            <a:r>
              <a:rPr lang="ru-RU" dirty="0" smtClean="0"/>
              <a:t>Времена года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Результаты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данном проекте нашло подтверждение то</a:t>
            </a:r>
            <a:r>
              <a:rPr lang="en-US" dirty="0" smtClean="0"/>
              <a:t>,</a:t>
            </a:r>
            <a:r>
              <a:rPr lang="ru-RU" dirty="0" smtClean="0"/>
              <a:t> что совокупность различных методов и приёмов</a:t>
            </a:r>
            <a:r>
              <a:rPr lang="en-US" dirty="0" smtClean="0"/>
              <a:t>,</a:t>
            </a:r>
            <a:r>
              <a:rPr lang="ru-RU" dirty="0" smtClean="0"/>
              <a:t> предметная среда</a:t>
            </a:r>
            <a:r>
              <a:rPr lang="en-US" dirty="0" smtClean="0"/>
              <a:t>,</a:t>
            </a:r>
            <a:r>
              <a:rPr lang="ru-RU" dirty="0" smtClean="0"/>
              <a:t> общение являются внутренними движущими силами речевого и умственного развития дошкольников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У детей повысился уровень знаний о природе</a:t>
            </a:r>
            <a:r>
              <a:rPr lang="en-US" dirty="0" smtClean="0"/>
              <a:t>,</a:t>
            </a:r>
            <a:r>
              <a:rPr lang="ru-RU" dirty="0" smtClean="0"/>
              <a:t> умение  определять по природным приметам и явлениям времена года</a:t>
            </a:r>
            <a:r>
              <a:rPr lang="en-US" dirty="0" smtClean="0"/>
              <a:t>. </a:t>
            </a:r>
            <a:r>
              <a:rPr lang="ru-RU" dirty="0" smtClean="0"/>
              <a:t>У детей появился интерес к наблюдению за природой</a:t>
            </a:r>
            <a:r>
              <a:rPr lang="en-US" dirty="0" smtClean="0"/>
              <a:t>,</a:t>
            </a:r>
            <a:r>
              <a:rPr lang="ru-RU" dirty="0" smtClean="0"/>
              <a:t> экспериментированию; </a:t>
            </a:r>
            <a:r>
              <a:rPr lang="en-US" dirty="0" smtClean="0"/>
              <a:t> </a:t>
            </a:r>
            <a:r>
              <a:rPr lang="ru-RU" dirty="0" smtClean="0"/>
              <a:t> желание охранять её</a:t>
            </a:r>
            <a:r>
              <a:rPr lang="en-US" dirty="0" smtClean="0"/>
              <a:t>, </a:t>
            </a:r>
            <a:r>
              <a:rPr lang="ru-RU" dirty="0" smtClean="0"/>
              <a:t>заботится о ней</a:t>
            </a:r>
            <a:r>
              <a:rPr lang="en-US" dirty="0" smtClean="0"/>
              <a:t>; </a:t>
            </a:r>
            <a:r>
              <a:rPr lang="ru-RU" dirty="0" smtClean="0"/>
              <a:t>появился   интерес  слушать художественные </a:t>
            </a:r>
            <a:r>
              <a:rPr lang="en-US" dirty="0" smtClean="0"/>
              <a:t>,</a:t>
            </a:r>
            <a:r>
              <a:rPr lang="ru-RU" dirty="0" smtClean="0"/>
              <a:t> музыкальные произведения о природе</a:t>
            </a:r>
            <a:r>
              <a:rPr lang="en-US" dirty="0" smtClean="0"/>
              <a:t>.  </a:t>
            </a:r>
            <a:r>
              <a:rPr lang="ru-RU" dirty="0" smtClean="0"/>
              <a:t>Проект способствовал умственному</a:t>
            </a:r>
            <a:r>
              <a:rPr lang="en-US" dirty="0" smtClean="0"/>
              <a:t>,</a:t>
            </a:r>
            <a:r>
              <a:rPr lang="ru-RU" dirty="0" smtClean="0"/>
              <a:t>творческому развитию детей.   У детей сформировалось  целостное представление о природе</a:t>
            </a:r>
            <a:r>
              <a:rPr lang="en-US" dirty="0" smtClean="0"/>
              <a:t>,</a:t>
            </a:r>
            <a:r>
              <a:rPr lang="ru-RU" dirty="0" smtClean="0"/>
              <a:t> о временах года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Коллективная работа </a:t>
            </a:r>
            <a:r>
              <a:rPr lang="en-US" dirty="0" smtClean="0"/>
              <a:t>“</a:t>
            </a:r>
            <a:r>
              <a:rPr lang="ru-RU" dirty="0" smtClean="0"/>
              <a:t>времена года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7410" name="Picture 2" descr="E:\117CANON\IMG_1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05374" y="-185096"/>
            <a:ext cx="5733253" cy="8352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книг</a:t>
            </a:r>
            <a:endParaRPr lang="ru-RU" dirty="0"/>
          </a:p>
        </p:txBody>
      </p:sp>
      <p:pic>
        <p:nvPicPr>
          <p:cNvPr id="30722" name="Picture 2" descr="E:\117CANON\IMG_1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16905" y="1655703"/>
            <a:ext cx="415826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родителями</a:t>
            </a:r>
            <a:br>
              <a:rPr lang="ru-RU" dirty="0" smtClean="0"/>
            </a:br>
            <a:r>
              <a:rPr lang="ru-RU" dirty="0" smtClean="0"/>
              <a:t>Выставка  </a:t>
            </a:r>
            <a:r>
              <a:rPr lang="ru-RU" dirty="0" err="1" smtClean="0"/>
              <a:t>детско</a:t>
            </a:r>
            <a:r>
              <a:rPr lang="ru-RU" dirty="0" smtClean="0"/>
              <a:t> – родительских работ </a:t>
            </a:r>
            <a:r>
              <a:rPr lang="en-US" dirty="0" smtClean="0"/>
              <a:t>“</a:t>
            </a:r>
            <a:r>
              <a:rPr lang="ru-RU" dirty="0" smtClean="0"/>
              <a:t>Времена года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E:\117CANON\IMG_1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Литературно- музыкальная гостиная </a:t>
            </a:r>
            <a:br>
              <a:rPr lang="ru-RU" dirty="0" smtClean="0"/>
            </a:br>
            <a:r>
              <a:rPr lang="ru-RU" dirty="0" smtClean="0"/>
              <a:t>                      </a:t>
            </a:r>
            <a:r>
              <a:rPr lang="en-US" dirty="0" smtClean="0"/>
              <a:t>“</a:t>
            </a:r>
            <a:r>
              <a:rPr lang="ru-RU" dirty="0" smtClean="0"/>
              <a:t>времена года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IMG_20150416_174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9184041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 </a:t>
            </a:r>
            <a:r>
              <a:rPr lang="ru-RU" u="sng" dirty="0" smtClean="0"/>
              <a:t>Тип проекта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 err="1" smtClean="0"/>
              <a:t>Творческо</a:t>
            </a:r>
            <a:r>
              <a:rPr lang="ru-RU" dirty="0" smtClean="0"/>
              <a:t> – познавательный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u="sng" dirty="0" smtClean="0"/>
              <a:t>Продолжительность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Долгосрочный</a:t>
            </a:r>
          </a:p>
          <a:p>
            <a:pPr>
              <a:buNone/>
            </a:pPr>
            <a:r>
              <a:rPr lang="ru-RU" dirty="0" smtClean="0"/>
              <a:t>             (сентябрь</a:t>
            </a:r>
            <a:r>
              <a:rPr lang="en-US" dirty="0" smtClean="0"/>
              <a:t> 2014</a:t>
            </a:r>
            <a:r>
              <a:rPr lang="ru-RU" dirty="0" smtClean="0"/>
              <a:t> – апрель</a:t>
            </a:r>
            <a:r>
              <a:rPr lang="en-US" dirty="0" smtClean="0"/>
              <a:t> 2015</a:t>
            </a:r>
            <a:r>
              <a:rPr lang="ru-RU" dirty="0" smtClean="0"/>
              <a:t>г.)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383580">
            <a:off x="1904633" y="2649274"/>
            <a:ext cx="7515944" cy="4091285"/>
          </a:xfrm>
          <a:prstGeom prst="verticalScroll">
            <a:avLst/>
          </a:prstGeom>
          <a:effectLst/>
        </p:spPr>
        <p:txBody>
          <a:bodyPr>
            <a:prstTxWarp prst="textArchUp">
              <a:avLst>
                <a:gd name="adj" fmla="val 10805720"/>
              </a:avLst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</a:p>
          <a:p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Участники проекта</a:t>
            </a:r>
          </a:p>
          <a:p>
            <a:pPr lvl="0"/>
            <a:r>
              <a:rPr lang="ru-RU" dirty="0" smtClean="0"/>
              <a:t>Воспитатель</a:t>
            </a:r>
          </a:p>
          <a:p>
            <a:pPr lvl="0"/>
            <a:r>
              <a:rPr lang="ru-RU" dirty="0" smtClean="0"/>
              <a:t>Дети</a:t>
            </a:r>
          </a:p>
          <a:p>
            <a:pPr lvl="0"/>
            <a:r>
              <a:rPr lang="ru-RU" dirty="0" smtClean="0"/>
              <a:t>Родители</a:t>
            </a:r>
          </a:p>
          <a:p>
            <a:pPr lvl="0"/>
            <a:r>
              <a:rPr lang="ru-RU" dirty="0" smtClean="0"/>
              <a:t>Музыкальный руководитель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                         Гипотеза</a:t>
            </a:r>
            <a:endParaRPr lang="ru-RU" dirty="0" smtClean="0"/>
          </a:p>
          <a:p>
            <a:r>
              <a:rPr lang="en-US" dirty="0" smtClean="0"/>
              <a:t>M</a:t>
            </a:r>
            <a:r>
              <a:rPr lang="ru-RU" dirty="0" err="1" smtClean="0"/>
              <a:t>ы</a:t>
            </a:r>
            <a:r>
              <a:rPr lang="ru-RU" dirty="0" smtClean="0"/>
              <a:t> предположили , что приобщение детей к природе , совершенствует ум , речь ребёнка , помогает познать природу , окружающий мир , развивает устойчивый интерес , любовь к природе. </a:t>
            </a:r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r>
              <a:rPr lang="ru-RU" dirty="0" smtClean="0"/>
              <a:t>   </a:t>
            </a:r>
            <a:r>
              <a:rPr lang="ru-RU" u="sng" dirty="0" smtClean="0"/>
              <a:t>Проблема</a:t>
            </a:r>
            <a:endParaRPr lang="ru-RU" dirty="0" smtClean="0"/>
          </a:p>
          <a:p>
            <a:r>
              <a:rPr lang="ru-RU" dirty="0" smtClean="0"/>
              <a:t>У дошкольников мало представлений о природе</a:t>
            </a:r>
            <a:r>
              <a:rPr lang="en-US" dirty="0" smtClean="0"/>
              <a:t>,</a:t>
            </a:r>
            <a:r>
              <a:rPr lang="ru-RU" dirty="0" smtClean="0"/>
              <a:t> временах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06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                            </a:t>
            </a:r>
            <a:r>
              <a:rPr lang="ru-RU" sz="4600" dirty="0" smtClean="0"/>
              <a:t>Цель </a:t>
            </a:r>
            <a:r>
              <a:rPr lang="ru-RU" sz="4600" dirty="0" smtClean="0"/>
              <a:t>проекта</a:t>
            </a:r>
          </a:p>
          <a:p>
            <a:pPr lvl="0"/>
            <a:r>
              <a:rPr lang="ru-RU" dirty="0" smtClean="0"/>
              <a:t>Сформировать представления о временах года</a:t>
            </a:r>
          </a:p>
          <a:p>
            <a:pPr lvl="0"/>
            <a:r>
              <a:rPr lang="ru-RU" dirty="0" smtClean="0"/>
              <a:t>Познакомить детей с явлениями, признаками, отличиями времён года</a:t>
            </a:r>
          </a:p>
          <a:p>
            <a:pPr lvl="0"/>
            <a:r>
              <a:rPr lang="ru-RU" dirty="0" smtClean="0"/>
              <a:t>Показать удивительный мир природы</a:t>
            </a:r>
          </a:p>
          <a:p>
            <a:pPr lvl="0"/>
            <a:r>
              <a:rPr lang="ru-RU" dirty="0" smtClean="0"/>
              <a:t>Развивать мышление, речь, воображение, память, внимание.</a:t>
            </a:r>
          </a:p>
          <a:p>
            <a:r>
              <a:rPr lang="ru-RU" dirty="0" smtClean="0"/>
              <a:t>Способствовать воспитанию устойчивого интереса к природе</a:t>
            </a:r>
          </a:p>
          <a:p>
            <a:r>
              <a:rPr lang="ru-RU" dirty="0" smtClean="0"/>
              <a:t>Воспитывать любовь к природе</a:t>
            </a:r>
          </a:p>
          <a:p>
            <a:r>
              <a:rPr lang="ru-RU" dirty="0" smtClean="0"/>
              <a:t>Развивать умственные</a:t>
            </a:r>
            <a:r>
              <a:rPr lang="en-US" dirty="0" smtClean="0"/>
              <a:t>, </a:t>
            </a:r>
            <a:r>
              <a:rPr lang="ru-RU" dirty="0" smtClean="0"/>
              <a:t>коммуникативные</a:t>
            </a:r>
            <a:r>
              <a:rPr lang="en-US" dirty="0" smtClean="0"/>
              <a:t>, </a:t>
            </a:r>
            <a:r>
              <a:rPr lang="ru-RU" dirty="0" smtClean="0"/>
              <a:t>познавательные и творческие способности детей</a:t>
            </a:r>
            <a:r>
              <a:rPr lang="en-US" dirty="0" smtClean="0"/>
              <a:t>.</a:t>
            </a:r>
          </a:p>
          <a:p>
            <a:r>
              <a:rPr lang="ru-RU" dirty="0" smtClean="0"/>
              <a:t>Развивать у детей наблюдательность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Воспитывать трудолюбие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Воспитывать умение работать коллективно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smtClean="0"/>
              <a:t>             </a:t>
            </a:r>
            <a:r>
              <a:rPr lang="ru-RU" sz="4200" dirty="0" smtClean="0"/>
              <a:t>Задачи</a:t>
            </a:r>
            <a:endParaRPr lang="ru-RU" sz="4200" dirty="0" smtClean="0"/>
          </a:p>
          <a:p>
            <a:pPr>
              <a:buNone/>
            </a:pPr>
            <a:r>
              <a:rPr lang="ru-RU" u="sng" dirty="0" smtClean="0"/>
              <a:t>Образовательные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Расширять представления о природе и временах года</a:t>
            </a:r>
          </a:p>
          <a:p>
            <a:r>
              <a:rPr lang="ru-RU" dirty="0" smtClean="0"/>
              <a:t>Формировать представления о правильных способах взаимодействия с объектами природы</a:t>
            </a:r>
          </a:p>
          <a:p>
            <a:r>
              <a:rPr lang="ru-RU" dirty="0" smtClean="0"/>
              <a:t>Формировать интерес к природе</a:t>
            </a:r>
          </a:p>
          <a:p>
            <a:r>
              <a:rPr lang="ru-RU" dirty="0" smtClean="0"/>
              <a:t>Совершенствовать связную речь</a:t>
            </a:r>
            <a:r>
              <a:rPr lang="en-US" dirty="0" smtClean="0"/>
              <a:t>,</a:t>
            </a:r>
            <a:r>
              <a:rPr lang="ru-RU" dirty="0" smtClean="0"/>
              <a:t> интонационную выразительность</a:t>
            </a:r>
            <a:r>
              <a:rPr lang="en-US" dirty="0" smtClean="0"/>
              <a:t>,</a:t>
            </a:r>
            <a:r>
              <a:rPr lang="ru-RU" dirty="0" smtClean="0"/>
              <a:t> грамматический строй речи</a:t>
            </a:r>
            <a:r>
              <a:rPr lang="en-US" dirty="0" smtClean="0"/>
              <a:t>,</a:t>
            </a:r>
            <a:r>
              <a:rPr lang="ru-RU" dirty="0" smtClean="0"/>
              <a:t> умение анализировать и обобщать</a:t>
            </a:r>
          </a:p>
          <a:p>
            <a:r>
              <a:rPr lang="ru-RU" dirty="0" smtClean="0"/>
              <a:t>Расширять представления о труде взрослых в природе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900" u="sng" dirty="0" smtClean="0"/>
              <a:t>Развивающие</a:t>
            </a:r>
            <a:endParaRPr lang="ru-RU" sz="2900" dirty="0" smtClean="0"/>
          </a:p>
          <a:p>
            <a:r>
              <a:rPr lang="ru-RU" dirty="0" smtClean="0"/>
              <a:t>Развивать умственные и познавательные способности </a:t>
            </a:r>
          </a:p>
          <a:p>
            <a:r>
              <a:rPr lang="ru-RU" dirty="0" smtClean="0"/>
              <a:t>Развивать коммуникативные и творческие способности</a:t>
            </a:r>
          </a:p>
          <a:p>
            <a:r>
              <a:rPr lang="ru-RU" dirty="0" smtClean="0"/>
              <a:t>Развивать любознательность</a:t>
            </a:r>
            <a:r>
              <a:rPr lang="en-US" dirty="0" smtClean="0"/>
              <a:t>,</a:t>
            </a:r>
            <a:r>
              <a:rPr lang="ru-RU" dirty="0" smtClean="0"/>
              <a:t> наблюдательность</a:t>
            </a:r>
            <a:r>
              <a:rPr lang="en-US" dirty="0" smtClean="0"/>
              <a:t>,</a:t>
            </a:r>
            <a:r>
              <a:rPr lang="ru-RU" dirty="0" smtClean="0"/>
              <a:t> умственную активность</a:t>
            </a:r>
            <a:r>
              <a:rPr lang="en-US" dirty="0" smtClean="0"/>
              <a:t>,</a:t>
            </a:r>
            <a:r>
              <a:rPr lang="ru-RU" dirty="0" smtClean="0"/>
              <a:t>внимание</a:t>
            </a:r>
            <a:r>
              <a:rPr lang="en-US" dirty="0" smtClean="0"/>
              <a:t>, </a:t>
            </a:r>
            <a:r>
              <a:rPr lang="ru-RU" dirty="0" smtClean="0"/>
              <a:t>память</a:t>
            </a:r>
          </a:p>
          <a:p>
            <a:r>
              <a:rPr lang="ru-RU" dirty="0" smtClean="0"/>
              <a:t>Развивать художественно – речевые исполнительские навыки</a:t>
            </a:r>
          </a:p>
          <a:p>
            <a:r>
              <a:rPr lang="ru-RU" dirty="0" smtClean="0"/>
              <a:t>Развитие свободной творческой личности</a:t>
            </a:r>
          </a:p>
          <a:p>
            <a:r>
              <a:rPr lang="ru-RU" dirty="0" smtClean="0"/>
              <a:t>Развивать интерес к экспериментированию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/>
              <a:t>Воспитательные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Воспитывать любовь и бережное отношение к природе</a:t>
            </a:r>
          </a:p>
          <a:p>
            <a:r>
              <a:rPr lang="ru-RU" dirty="0" smtClean="0"/>
              <a:t>Воспитывать доброжелательное отношение к сверстникам и взрослым</a:t>
            </a:r>
          </a:p>
          <a:p>
            <a:r>
              <a:rPr lang="ru-RU" dirty="0" smtClean="0"/>
              <a:t>Воспитывать желание работать в коллективе  </a:t>
            </a:r>
          </a:p>
          <a:p>
            <a:pPr>
              <a:buNone/>
            </a:pPr>
            <a:r>
              <a:rPr lang="ru-RU" u="sng" dirty="0" smtClean="0"/>
              <a:t>Ресурсы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Информационные</a:t>
            </a:r>
            <a:r>
              <a:rPr lang="en-US" dirty="0" smtClean="0"/>
              <a:t>:</a:t>
            </a:r>
            <a:endParaRPr lang="ru-RU" dirty="0" smtClean="0"/>
          </a:p>
          <a:p>
            <a:pPr marL="514350" indent="-514350">
              <a:buNone/>
            </a:pPr>
            <a:r>
              <a:rPr lang="ru-RU" u="sng" dirty="0" smtClean="0"/>
              <a:t>ТСО</a:t>
            </a:r>
          </a:p>
          <a:p>
            <a:pPr marL="514350" indent="-514350"/>
            <a:r>
              <a:rPr lang="ru-RU" dirty="0" smtClean="0"/>
              <a:t>Ноутбук</a:t>
            </a:r>
          </a:p>
          <a:p>
            <a:pPr marL="514350" indent="-514350"/>
            <a:r>
              <a:rPr lang="ru-RU" dirty="0" smtClean="0"/>
              <a:t>Фотоаппарат</a:t>
            </a:r>
          </a:p>
          <a:p>
            <a:pPr marL="514350" indent="-514350"/>
            <a:r>
              <a:rPr lang="ru-RU" dirty="0" smtClean="0"/>
              <a:t>Музыкальный центр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100" dirty="0" smtClean="0"/>
              <a:t>Формы и методы организации проекта</a:t>
            </a:r>
          </a:p>
          <a:p>
            <a:r>
              <a:rPr lang="ru-RU" dirty="0" smtClean="0"/>
              <a:t>Решение проблемных ситуаций</a:t>
            </a:r>
          </a:p>
          <a:p>
            <a:r>
              <a:rPr lang="ru-RU" dirty="0" smtClean="0"/>
              <a:t>Педагогические наблюдения</a:t>
            </a:r>
          </a:p>
          <a:p>
            <a:r>
              <a:rPr lang="ru-RU" dirty="0" smtClean="0"/>
              <a:t>Беседы</a:t>
            </a:r>
          </a:p>
          <a:p>
            <a:r>
              <a:rPr lang="ru-RU" dirty="0" smtClean="0"/>
              <a:t>Консультации для родителей</a:t>
            </a:r>
          </a:p>
          <a:p>
            <a:r>
              <a:rPr lang="ru-RU" dirty="0" smtClean="0"/>
              <a:t>Выставки</a:t>
            </a:r>
          </a:p>
          <a:p>
            <a:r>
              <a:rPr lang="ru-RU" dirty="0" smtClean="0"/>
              <a:t>Совместная организованная деятельность</a:t>
            </a:r>
          </a:p>
          <a:p>
            <a:r>
              <a:rPr lang="ru-RU" dirty="0" smtClean="0"/>
              <a:t>Оформление информации для родителей</a:t>
            </a:r>
          </a:p>
          <a:p>
            <a:r>
              <a:rPr lang="ru-RU" dirty="0" smtClean="0"/>
              <a:t>Творческая мастерская</a:t>
            </a:r>
          </a:p>
          <a:p>
            <a:r>
              <a:rPr lang="ru-RU" dirty="0" smtClean="0"/>
              <a:t>Дидактические</a:t>
            </a:r>
            <a:r>
              <a:rPr lang="en-US" dirty="0" smtClean="0"/>
              <a:t>, </a:t>
            </a:r>
            <a:r>
              <a:rPr lang="ru-RU" dirty="0" smtClean="0"/>
              <a:t>словесные</a:t>
            </a:r>
            <a:r>
              <a:rPr lang="en-US" dirty="0" smtClean="0"/>
              <a:t>, </a:t>
            </a:r>
            <a:r>
              <a:rPr lang="ru-RU" dirty="0" smtClean="0"/>
              <a:t>подвижные игры</a:t>
            </a:r>
          </a:p>
          <a:p>
            <a:r>
              <a:rPr lang="ru-RU" dirty="0" smtClean="0"/>
              <a:t>Прослушивание аудиозаписей </a:t>
            </a:r>
          </a:p>
          <a:p>
            <a:r>
              <a:rPr lang="ru-RU" dirty="0" smtClean="0"/>
              <a:t>Музыкальная деятельность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392</TotalTime>
  <Words>613</Words>
  <Application>Microsoft Office PowerPoint</Application>
  <PresentationFormat>Экран (4:3)</PresentationFormat>
  <Paragraphs>325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Franklin Gothic Book</vt:lpstr>
      <vt:lpstr>Franklin Gothic Medium</vt:lpstr>
      <vt:lpstr>Wingdings 2</vt:lpstr>
      <vt:lpstr>Трек</vt:lpstr>
      <vt:lpstr>Северное Окружное Управление Образования Департамента образования г. Москвы   ГБОУ школа №929 дошкольное отделение №3                                Проект             “Какие краски у природы?”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Коллективная работа “времена года”</vt:lpstr>
      <vt:lpstr>Выставка книг</vt:lpstr>
      <vt:lpstr>Взаимодействие с родителями Выставка  детско – родительских работ “Времена года”</vt:lpstr>
      <vt:lpstr>Литературно- музыкальная гостиная                        “времена года”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№929 дошкольное отделение №3  Проект   “Какие краски у природы?”   .</dc:title>
  <dc:creator>Артем</dc:creator>
  <cp:lastModifiedBy>Елизавета Печковская</cp:lastModifiedBy>
  <cp:revision>48</cp:revision>
  <dcterms:created xsi:type="dcterms:W3CDTF">2015-04-25T11:41:51Z</dcterms:created>
  <dcterms:modified xsi:type="dcterms:W3CDTF">2015-05-04T19:13:03Z</dcterms:modified>
</cp:coreProperties>
</file>