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0" r:id="rId5"/>
    <p:sldId id="266" r:id="rId6"/>
    <p:sldId id="267" r:id="rId7"/>
    <p:sldId id="264" r:id="rId8"/>
    <p:sldId id="261" r:id="rId9"/>
    <p:sldId id="262" r:id="rId10"/>
    <p:sldId id="263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40" autoAdjust="0"/>
  </p:normalViewPr>
  <p:slideViewPr>
    <p:cSldViewPr>
      <p:cViewPr varScale="1">
        <p:scale>
          <a:sx n="74" d="100"/>
          <a:sy n="74" d="100"/>
        </p:scale>
        <p:origin x="-12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304800"/>
            <a:ext cx="6248400" cy="6172200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53200" y="1371600"/>
            <a:ext cx="25908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+mj-lt"/>
              </a:rPr>
              <a:t>   </a:t>
            </a:r>
          </a:p>
          <a:p>
            <a:pPr>
              <a:buNone/>
            </a:pPr>
            <a:r>
              <a:rPr lang="ru-RU" smtClean="0">
                <a:latin typeface="+mj-lt"/>
              </a:rPr>
              <a:t> В </a:t>
            </a:r>
            <a:r>
              <a:rPr lang="ru-RU" dirty="0" smtClean="0">
                <a:latin typeface="+mj-lt"/>
              </a:rPr>
              <a:t>необъятных просторах космоса вращается наша Земля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2" descr="http://ped-kopilka.ru/images/13%2845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0"/>
            <a:ext cx="516795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33" descr="http://ped-kopilka.ru/images/14%2839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133600"/>
            <a:ext cx="5178425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572000" y="-152400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Для проведения некоторых исследований нужно, чтобы человек долгое время находился в космосе. Были придуманы космические дома  - орбитальные станции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029200" y="1348263"/>
            <a:ext cx="258615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Самый первый в космосе,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Летел с огромной скоростью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Отважный русский парень,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Наш космонавт 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endParaRPr lang="ru-RU" sz="2000" dirty="0" smtClean="0"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Планета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голубая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Любимая, родная.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Она твоя, она моя,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А называется…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3400" y="685800"/>
            <a:ext cx="3200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Чтобы глаз вооружить                             И со звездами дружить,                                Млечный путь увидеть чтоб,</a:t>
            </a:r>
            <a:br>
              <a:rPr lang="ru-RU" sz="20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Нужен мощный …</a:t>
            </a:r>
            <a:endParaRPr lang="ru-RU" sz="2000" dirty="0" smtClean="0"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 </a:t>
            </a:r>
            <a:endParaRPr lang="ru-RU" sz="2000" dirty="0" smtClean="0"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На корабле воздушном,</a:t>
            </a:r>
            <a:br>
              <a:rPr lang="ru-RU" sz="20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Космическом, послушном,</a:t>
            </a:r>
            <a:endParaRPr lang="ru-RU" sz="2000" dirty="0" smtClean="0"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Мы, обгоняя ветер,</a:t>
            </a:r>
            <a:br>
              <a:rPr lang="ru-RU" sz="20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Несемся на…</a:t>
            </a:r>
            <a:endParaRPr lang="ru-RU" sz="2000" dirty="0" smtClean="0"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У ракеты есть водитель,</a:t>
            </a:r>
            <a:br>
              <a:rPr lang="ru-RU" sz="20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Невесомости любитель.</a:t>
            </a:r>
            <a:br>
              <a:rPr lang="ru-RU" sz="20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По-английски: «астронавт»,</a:t>
            </a:r>
            <a:br>
              <a:rPr lang="ru-RU" sz="20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А по-русски…</a:t>
            </a:r>
            <a:endParaRPr lang="ru-RU" sz="2000" dirty="0" smtClean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5000" y="2286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/>
              <a:t>ЗАГАДКИ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81000"/>
            <a:ext cx="6477000" cy="5867400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838201"/>
            <a:ext cx="2971800" cy="36575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400" dirty="0" smtClean="0"/>
              <a:t>   Земля– одна из планет Солнечной системы.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52400"/>
            <a:ext cx="7620000" cy="5181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1000" y="5257800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Планет всего девять, все они разные. В глубокой космической мерзлоте, на границе солнечной системы, движутся планеты – небольшие тела изо льда, пыли и камней. А между орбитами Марса и Юпитера расположено большое скопление астероидов – каменных глыб.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0" y="228600"/>
            <a:ext cx="2895600" cy="5181600"/>
          </a:xfrm>
        </p:spPr>
        <p:txBody>
          <a:bodyPr>
            <a:normAutofit fontScale="90000"/>
          </a:bodyPr>
          <a:lstStyle/>
          <a:p>
            <a:r>
              <a:rPr lang="ru-RU" sz="2000" i="1" dirty="0" smtClean="0">
                <a:solidFill>
                  <a:schemeClr val="tx1"/>
                </a:solidFill>
              </a:rPr>
              <a:t>По порядку все планеты</a:t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>Назовёт любой из нас:</a:t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>Раз — Меркурий,</a:t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>Два — Венера,</a:t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>Три — Земля,</a:t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>Четыре — Марс.</a:t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>Пять — Юпитер,</a:t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>Шесть — Сатурн,</a:t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>Семь — Уран,</a:t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>За ним — Нептун.</a:t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>Он восьмым идёт по счёту.</a:t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>А за ним уже, потом,</a:t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>И девятая планета</a:t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>Под названием Плутон.</a:t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>(Аркадий Хайт)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81000"/>
            <a:ext cx="6172200" cy="61722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05600" y="5410200"/>
            <a:ext cx="243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272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Земля -  третья от  Солнца планета.</a:t>
            </a:r>
            <a:endParaRPr lang="ru-RU" sz="2400" dirty="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images/5(128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6096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248400" y="838200"/>
            <a:ext cx="2895600" cy="5334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6324600" y="685800"/>
            <a:ext cx="2819400" cy="52117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dirty="0" smtClean="0"/>
              <a:t>Наша планета представляет собой огромный каменный шар, большая часть поверхности которого покрыта </a:t>
            </a:r>
            <a:r>
              <a:rPr lang="ru-RU" sz="2400" b="1" dirty="0" smtClean="0"/>
              <a:t>водой.</a:t>
            </a:r>
            <a:endParaRPr lang="ru-RU" sz="2400" dirty="0" smtClean="0"/>
          </a:p>
          <a:p>
            <a:pPr marL="548640" marR="0" lvl="0" indent="-41148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Землю окружает  атмосфера.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images/6(116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5791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248400" y="1227028"/>
            <a:ext cx="28956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27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Наша планета находится в постоянном движении: она вращается вокруг своей оси и вокруг Солнца.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ru-RU" dirty="0" smtClean="0"/>
              <a:t>Звезды</a:t>
            </a:r>
            <a:endParaRPr lang="ru-RU" dirty="0"/>
          </a:p>
        </p:txBody>
      </p:sp>
      <p:pic>
        <p:nvPicPr>
          <p:cNvPr id="1026" name="Picture 2" descr="C:\Users\TOSHIBA\Desktop\post-102950-1285365900_thum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5257800" cy="56388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38800" y="533400"/>
            <a:ext cx="3505200" cy="381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Что такое звёзды?</a:t>
            </a:r>
          </a:p>
          <a:p>
            <a:pPr>
              <a:buNone/>
            </a:pPr>
            <a:r>
              <a:rPr lang="ru-RU" b="1" dirty="0" smtClean="0"/>
              <a:t>Если спросят вас —</a:t>
            </a:r>
          </a:p>
          <a:p>
            <a:pPr>
              <a:buNone/>
            </a:pPr>
            <a:r>
              <a:rPr lang="ru-RU" b="1" dirty="0" smtClean="0"/>
              <a:t>Отвечайте смело:</a:t>
            </a:r>
          </a:p>
          <a:p>
            <a:pPr>
              <a:buNone/>
            </a:pPr>
            <a:r>
              <a:rPr lang="ru-RU" b="1" dirty="0" smtClean="0"/>
              <a:t>Раскалённый газ.</a:t>
            </a:r>
          </a:p>
          <a:p>
            <a:pPr>
              <a:buNone/>
            </a:pPr>
            <a:r>
              <a:rPr lang="ru-RU" b="1" dirty="0" smtClean="0"/>
              <a:t>И ещё добавьте,</a:t>
            </a:r>
          </a:p>
          <a:p>
            <a:pPr>
              <a:buNone/>
            </a:pPr>
            <a:r>
              <a:rPr lang="ru-RU" b="1" dirty="0" smtClean="0"/>
              <a:t>Что притом всегда</a:t>
            </a:r>
          </a:p>
          <a:p>
            <a:pPr>
              <a:buNone/>
            </a:pPr>
            <a:r>
              <a:rPr lang="ru-RU" b="1" dirty="0" smtClean="0"/>
              <a:t>Ядерный реактор —Каждая звезда!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7924800" cy="5715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5400" i="1" dirty="0" smtClean="0"/>
              <a:t>Земля -  третья от  Солнца планета. </a:t>
            </a:r>
            <a:r>
              <a:rPr lang="ru-RU" sz="5100" dirty="0" smtClean="0"/>
              <a:t>Она представляет собой огромный каменный шар, большая часть поверхности которого покрыта водой.</a:t>
            </a:r>
          </a:p>
          <a:p>
            <a:pPr>
              <a:buNone/>
            </a:pPr>
            <a:r>
              <a:rPr lang="ru-RU" sz="5100" dirty="0" smtClean="0"/>
              <a:t>Землю окружают слои воздуха, которые называются атмосферой.</a:t>
            </a:r>
          </a:p>
          <a:p>
            <a:pPr>
              <a:buNone/>
            </a:pPr>
            <a:r>
              <a:rPr lang="ru-RU" sz="5100" dirty="0" smtClean="0"/>
              <a:t>Наша планеты находится в постоянном движении: она вращается вокруг своей оси и вокруг Солнца. </a:t>
            </a:r>
          </a:p>
          <a:p>
            <a:pPr>
              <a:buNone/>
            </a:pPr>
            <a:r>
              <a:rPr lang="ru-RU" sz="5100" dirty="0" smtClean="0"/>
              <a:t>Звезды кажутся нам из далека светящимися огоньками, потому что они находятся очень далеко. На самом деле каждая звезда – это гигантски газовый шар, подобный нашему солнцу, который излучает тепло и свет. </a:t>
            </a:r>
          </a:p>
          <a:p>
            <a:pPr>
              <a:buNone/>
            </a:pPr>
            <a:r>
              <a:rPr lang="ru-RU" sz="5100" dirty="0" smtClean="0"/>
              <a:t>Созвездие – это узор из звезд , создающих какую-либо фигуру.</a:t>
            </a:r>
          </a:p>
          <a:p>
            <a:pPr>
              <a:buNone/>
            </a:pPr>
            <a:r>
              <a:rPr lang="ru-RU" sz="5100" dirty="0" smtClean="0"/>
              <a:t>Первым человеком покорившим космос, был советский космонавт Юрий Алексеевич Гагарин.</a:t>
            </a:r>
          </a:p>
          <a:p>
            <a:pPr>
              <a:buNone/>
            </a:pPr>
            <a:r>
              <a:rPr lang="ru-RU" sz="5100" dirty="0" smtClean="0"/>
              <a:t>Полет продолжался 1 час 48 минут. Корабль «Восток» совершил один оборот вокруг  Земли.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i="1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86200" y="152400"/>
            <a:ext cx="2819400" cy="3429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/>
              <a:t> В космической ракете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С названием «Восток»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Он первым на планете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Подняться к звездам смог.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Поет об этом песни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Весенняя капель: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Навеки будут вместе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Гагарин и апрель.      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6" name="Picture 4" descr="C:\Users\TOSHIBA\Desktop\1302539933_337408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38600" cy="6477000"/>
          </a:xfrm>
          <a:prstGeom prst="rect">
            <a:avLst/>
          </a:prstGeom>
          <a:noFill/>
        </p:spPr>
      </p:pic>
      <p:pic>
        <p:nvPicPr>
          <p:cNvPr id="3077" name="Picture 5" descr="C:\Users\TOSHIBA\Desktop\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0"/>
            <a:ext cx="2590800" cy="2971800"/>
          </a:xfrm>
          <a:prstGeom prst="rect">
            <a:avLst/>
          </a:prstGeom>
          <a:noFill/>
        </p:spPr>
      </p:pic>
      <p:pic>
        <p:nvPicPr>
          <p:cNvPr id="1026" name="Рисунок 31" descr="http://ped-kopilka.ru/images/12%2855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0480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323</TotalTime>
  <Words>193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Слайд 1</vt:lpstr>
      <vt:lpstr>Слайд 2</vt:lpstr>
      <vt:lpstr>Слайд 3</vt:lpstr>
      <vt:lpstr>По порядку все планеты Назовёт любой из нас: Раз — Меркурий, Два — Венера, Три — Земля, Четыре — Марс. Пять — Юпитер, Шесть — Сатурн, Семь — Уран, За ним — Нептун. Он восьмым идёт по счёту. А за ним уже, потом, И девятая планета Под названием Плутон. (Аркадий Хайт)</vt:lpstr>
      <vt:lpstr>Слайд 5</vt:lpstr>
      <vt:lpstr>Слайд 6</vt:lpstr>
      <vt:lpstr>Звезды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TOSHIBA</dc:creator>
  <cp:lastModifiedBy>TOSHIBA</cp:lastModifiedBy>
  <cp:revision>19</cp:revision>
  <dcterms:created xsi:type="dcterms:W3CDTF">2015-04-27T18:11:24Z</dcterms:created>
  <dcterms:modified xsi:type="dcterms:W3CDTF">2015-04-30T05:34:29Z</dcterms:modified>
</cp:coreProperties>
</file>