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91" r:id="rId10"/>
    <p:sldId id="296" r:id="rId11"/>
    <p:sldId id="268" r:id="rId12"/>
    <p:sldId id="269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7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Литературно-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 музыкальная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гостиная </a:t>
            </a:r>
            <a:r>
              <a:rPr lang="en-US" sz="5400" dirty="0" smtClean="0">
                <a:solidFill>
                  <a:srgbClr val="002060"/>
                </a:solidFill>
              </a:rPr>
              <a:t>“</a:t>
            </a:r>
            <a:r>
              <a:rPr lang="ru-RU" sz="5400" dirty="0" smtClean="0">
                <a:solidFill>
                  <a:srgbClr val="002060"/>
                </a:solidFill>
              </a:rPr>
              <a:t>Времена года</a:t>
            </a:r>
            <a:r>
              <a:rPr lang="en-US" sz="5400" dirty="0" smtClean="0">
                <a:solidFill>
                  <a:schemeClr val="bg1"/>
                </a:solidFill>
              </a:rPr>
              <a:t>”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7794581_6cfc3d877246ebf1116e2b2b56cdb8ed.jpe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97" r="4510"/>
          <a:stretch/>
        </p:blipFill>
        <p:spPr>
          <a:xfrm>
            <a:off x="0" y="15033"/>
            <a:ext cx="9144000" cy="68429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dirty="0" smtClean="0"/>
              <a:t> Зима</a:t>
            </a:r>
            <a:endParaRPr lang="ru-RU" dirty="0"/>
          </a:p>
        </p:txBody>
      </p:sp>
      <p:pic>
        <p:nvPicPr>
          <p:cNvPr id="6" name="Содержимое 5" descr="83724531_3779070_315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1"/>
            <a:ext cx="9144000" cy="56612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3" descr="2c0d2aa5527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Korotkie-stihi-pro-zimu-dlya-det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837"/>
            <a:ext cx="9144000" cy="6826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pic>
        <p:nvPicPr>
          <p:cNvPr id="4" name="Содержимое 3" descr="notes_1364450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12569"/>
            <a:ext cx="9144000" cy="57454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872a_c928f879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04726_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l_88012286_8ac150db-c3f1-44da-b5a2-2eb9852bd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83cd22a6ed477dd75ef90b8238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749"/>
            <a:ext cx="9144000" cy="685025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85cb769168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644008" cy="36450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3" y="0"/>
            <a:ext cx="4283968" cy="3645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0a1678611bb60a950fec7c586160fd1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61048"/>
            <a:ext cx="4572000" cy="2996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1119109_78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861049"/>
            <a:ext cx="4355976" cy="2996952"/>
          </a:xfrm>
          <a:prstGeom prst="roundRect">
            <a:avLst>
              <a:gd name="adj" fmla="val 6983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23511254787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863"/>
            <a:ext cx="9144000" cy="684613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883"/>
            <a:ext cx="9144000" cy="686388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Лето</a:t>
            </a:r>
            <a:endParaRPr lang="ru-RU" dirty="0"/>
          </a:p>
        </p:txBody>
      </p:sp>
      <p:pic>
        <p:nvPicPr>
          <p:cNvPr id="6" name="Содержимое 5" descr="Photoshop_Spring_Landscape_011478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0748"/>
            <a:ext cx="9144000" cy="56972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tn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23ec41158f879e3612c90feab46ca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64327"/>
            <a:ext cx="4572000" cy="3293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549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0176834_1218012903_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ww.PicsDesktop.com_1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91018"/>
            <a:ext cx="4572000" cy="3266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765244_4278653_20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19109_78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Осень</a:t>
            </a:r>
            <a:endParaRPr lang="ru-RU" dirty="0"/>
          </a:p>
        </p:txBody>
      </p:sp>
      <p:pic>
        <p:nvPicPr>
          <p:cNvPr id="4" name="Содержимое 3" descr="Sonbahar_Mevsim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7" y="1196752"/>
            <a:ext cx="8752477" cy="5449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0_90d08_98fa4080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7"/>
            <a:ext cx="9144000" cy="6831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00457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047"/>
            <a:ext cx="9144000" cy="68239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b06a2df-c956-4f50-b180-af9dd4bed35d-gale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348874987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birds_in-_fligh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golden_autumn_levi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9556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8</Words>
  <Application>Microsoft Office PowerPoint</Application>
  <PresentationFormat>Экран (4:3)</PresentationFormat>
  <Paragraphs>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Литературно-  музыкальная  гостиная “Времена года”</vt:lpstr>
      <vt:lpstr> </vt:lpstr>
      <vt:lpstr> Осень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Зима</vt:lpstr>
      <vt:lpstr>Презентация PowerPoint</vt:lpstr>
      <vt:lpstr>Презентация PowerPoint</vt:lpstr>
      <vt:lpstr>Весна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Лето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Mузыкально - литературная гостиная “Времена года”</dc:title>
  <dc:creator>Артем</dc:creator>
  <cp:lastModifiedBy>Елизавета Печковская</cp:lastModifiedBy>
  <cp:revision>44</cp:revision>
  <dcterms:created xsi:type="dcterms:W3CDTF">2015-03-22T18:22:25Z</dcterms:created>
  <dcterms:modified xsi:type="dcterms:W3CDTF">2015-05-04T19:42:37Z</dcterms:modified>
</cp:coreProperties>
</file>