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302" r:id="rId2"/>
    <p:sldId id="280" r:id="rId3"/>
    <p:sldId id="301" r:id="rId4"/>
    <p:sldId id="279" r:id="rId5"/>
    <p:sldId id="269" r:id="rId6"/>
    <p:sldId id="268" r:id="rId7"/>
    <p:sldId id="277" r:id="rId8"/>
    <p:sldId id="296" r:id="rId9"/>
    <p:sldId id="299" r:id="rId10"/>
    <p:sldId id="306" r:id="rId11"/>
    <p:sldId id="275" r:id="rId12"/>
    <p:sldId id="305" r:id="rId13"/>
    <p:sldId id="300" r:id="rId14"/>
    <p:sldId id="303" r:id="rId15"/>
    <p:sldId id="273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679" autoAdjust="0"/>
  </p:normalViewPr>
  <p:slideViewPr>
    <p:cSldViewPr>
      <p:cViewPr>
        <p:scale>
          <a:sx n="69" d="100"/>
          <a:sy n="69" d="100"/>
        </p:scale>
        <p:origin x="-1170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A26C0-B450-409F-B238-993A09C3A56A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3A072-9F1C-4AB9-91CE-1423F5978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32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3A072-9F1C-4AB9-91CE-1423F5978A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58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B4F2-7CC6-4B06-BAE2-AE0D6204610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6D2C-CF31-4695-BBD9-28A76F1E8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pPr algn="r"/>
            <a:r>
              <a:rPr lang="ru-RU" sz="6000" dirty="0" smtClean="0"/>
              <a:t>Урок «Линия горизонта»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3200" dirty="0" smtClean="0"/>
              <a:t>Разработчик:</a:t>
            </a:r>
            <a:br>
              <a:rPr lang="ru-RU" sz="3200" dirty="0" smtClean="0"/>
            </a:br>
            <a:r>
              <a:rPr lang="ru-RU" sz="3200" dirty="0" smtClean="0"/>
              <a:t>Князева С.Б.</a:t>
            </a:r>
            <a:br>
              <a:rPr lang="ru-RU" sz="3200" dirty="0" smtClean="0"/>
            </a:br>
            <a:r>
              <a:rPr lang="ru-RU" sz="3200" dirty="0" smtClean="0"/>
              <a:t>учитель </a:t>
            </a:r>
            <a:r>
              <a:rPr lang="ru-RU" sz="3200" smtClean="0"/>
              <a:t>изобразительного искусства</a:t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3200" dirty="0" smtClean="0"/>
              <a:t>ГБОУ СОШ№929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С. </a:t>
            </a:r>
            <a:r>
              <a:rPr lang="ru-RU" sz="2800" b="1" dirty="0" err="1" smtClean="0"/>
              <a:t>Никиреев</a:t>
            </a:r>
            <a:r>
              <a:rPr lang="ru-RU" sz="2800" b="1" dirty="0" smtClean="0"/>
              <a:t>    Вологда – Софийский Собор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C:\Users\Стелла\Pictures\22-Станислав-Никиреев-Вологда_-Софийский-собор-цветные-карандаши-1976-1024x9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800714" cy="6076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2261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Высокая линия горизонта</a:t>
            </a:r>
            <a:r>
              <a:rPr lang="ru-RU" sz="3200" b="1" dirty="0" smtClean="0"/>
              <a:t>, приближающаяся к верхнему краю картины, дает возможность показать глубину далекого пространства, разместить на нем множество фигур. Мы приподнимаемся, парим над миром и воспринимаем события немного отстраненно. Изображение отдельных предметов складывается в общий узор на развернутой, словно географическая карта, панораме. </a:t>
            </a:r>
            <a:br>
              <a:rPr lang="ru-RU" sz="3200" b="1" dirty="0" smtClean="0"/>
            </a:br>
            <a:r>
              <a:rPr lang="ru-RU" sz="3200" b="1" dirty="0" smtClean="0"/>
              <a:t>Такая точка зрения часто встречается в картинах гениального голландца Питера Брейгеля Младшего. 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Питер Брейгель «Охотники на снегу»</a:t>
            </a:r>
            <a:endParaRPr lang="ru-RU" sz="3200" b="1" dirty="0"/>
          </a:p>
        </p:txBody>
      </p:sp>
      <p:pic>
        <p:nvPicPr>
          <p:cNvPr id="3" name="Picture 2" descr="C:\Users\Стелла\Desktop\piter-bruegel-ohotniki-na-sne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786842" cy="5363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Поднимая </a:t>
            </a:r>
            <a:r>
              <a:rPr lang="ru-RU" sz="3600" b="1" dirty="0" smtClean="0"/>
              <a:t>линию горизонта , художник как бы поднимает и зрителя.</a:t>
            </a:r>
            <a:br>
              <a:rPr lang="ru-RU" sz="3600" b="1" dirty="0" smtClean="0"/>
            </a:br>
            <a:r>
              <a:rPr lang="ru-RU" sz="3600" b="1" dirty="0" smtClean="0"/>
              <a:t>Дает ему возможность охватить взглядом как можно большее пространство , разглядеть участников массовой сцены или ощутить земной простор со множеством планов и деталей.</a:t>
            </a: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58138" cy="64291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С. </a:t>
            </a:r>
            <a:r>
              <a:rPr lang="ru-RU" sz="2800" b="1" dirty="0" err="1" smtClean="0"/>
              <a:t>Никиреев</a:t>
            </a:r>
            <a:r>
              <a:rPr lang="ru-RU" sz="2800" b="1" dirty="0"/>
              <a:t> </a:t>
            </a:r>
            <a:r>
              <a:rPr lang="ru-RU" sz="2800" b="1" dirty="0" smtClean="0"/>
              <a:t>« Окраина Кириллова»</a:t>
            </a:r>
            <a:endParaRPr lang="ru-RU" sz="2800" b="1" dirty="0"/>
          </a:p>
        </p:txBody>
      </p:sp>
      <p:pic>
        <p:nvPicPr>
          <p:cNvPr id="1026" name="Picture 2" descr="C:\Users\Стелла\Pictures\21-Станислав-Никиреев-Кириллов-цветные-карандаши-1962-1024x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7256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елла\Desktop\1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448" y="857232"/>
            <a:ext cx="8682580" cy="5962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14291"/>
            <a:ext cx="7888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 .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Сарьян «В старом Ереване»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1"/>
            <a:ext cx="8643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/>
              <a:t>Когда линия глаз располагается </a:t>
            </a:r>
            <a:r>
              <a:rPr lang="ru-RU" sz="3600" b="1" smtClean="0">
                <a:solidFill>
                  <a:srgbClr val="C00000"/>
                </a:solidFill>
              </a:rPr>
              <a:t>примерно на середине холста, </a:t>
            </a:r>
            <a:r>
              <a:rPr lang="ru-RU"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создается впечатление, что мы вместе с автором находимся на одном уровне, в одном пространстве с тем, что изображено. Мы словно являемся </a:t>
            </a:r>
            <a:r>
              <a:rPr lang="ru-RU" sz="3600" b="1" smtClean="0"/>
              <a:t>соучастниками изображаемого события . Чаще всего возникает спокойное, созерцательное настроение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71472" y="5218339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словно присутствуем рядом.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«Христос в пустыне»   И.Н.Крамской»</a:t>
            </a:r>
            <a:endParaRPr lang="ru-RU" sz="2800" b="1" dirty="0"/>
          </a:p>
        </p:txBody>
      </p:sp>
      <p:pic>
        <p:nvPicPr>
          <p:cNvPr id="5123" name="Picture 3" descr="C:\Users\Стелла\Desktop\1331282746_hristos-v-pustyne-ivan-nikolaevich-kramskoy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072362" cy="5796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6808" cy="564360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Перспектива-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наука ,изучающая законы линейного построения изображения предметов при разном их удалении от наблюдателя .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Творческое владение перспективой позволяет художнику достигать сильные и выразительные композиционные эффекты.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Без линии горизонта </a:t>
            </a:r>
            <a:r>
              <a:rPr lang="ru-RU" sz="3600" b="1" dirty="0" smtClean="0"/>
              <a:t>не может обойтись не одно перспективное построение .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r.All\Slide\Семенова Агата\Материалы\Линейная\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0"/>
            <a:ext cx="7929618" cy="800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Линия горизонта — воображаемая линия, </a:t>
            </a:r>
            <a:r>
              <a:rPr lang="ru-RU" sz="3600" b="1" dirty="0" smtClean="0"/>
              <a:t>неизменно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лежащая на уровне глаза наблюдателя.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Она может опускаться </a:t>
            </a:r>
            <a:r>
              <a:rPr lang="ru-RU" sz="3600" b="1" dirty="0" smtClean="0"/>
              <a:t>или подниматься, в зависимости от положения наблюдателя .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Движение нашего взгляда по изобразительной плоскости и наше впечатление, во многом зависит от выбора точки зрения, то есть места вне картины, откуда художник смотрит на изображаемые предметы.</a:t>
            </a:r>
          </a:p>
          <a:p>
            <a:endParaRPr lang="ru-RU" sz="3600" b="1" dirty="0" smtClean="0"/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929718" cy="5400599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Рассмотрим  картину В. Серова.</a:t>
            </a:r>
            <a:br>
              <a:rPr lang="ru-RU" sz="3600" b="1" dirty="0" smtClean="0"/>
            </a:br>
            <a:r>
              <a:rPr lang="ru-RU" sz="3600" b="1" dirty="0" smtClean="0"/>
              <a:t> «Петр Первый»</a:t>
            </a:r>
            <a:br>
              <a:rPr lang="ru-RU" sz="3600" b="1" dirty="0" smtClean="0"/>
            </a:br>
            <a:r>
              <a:rPr lang="ru-RU" sz="3600" b="1" dirty="0" smtClean="0"/>
              <a:t>В ней </a:t>
            </a:r>
            <a:r>
              <a:rPr lang="ru-RU" sz="3600" b="1" dirty="0" smtClean="0">
                <a:solidFill>
                  <a:srgbClr val="C00000"/>
                </a:solidFill>
              </a:rPr>
              <a:t>горизонт взят низко 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Резкое понижение горизонта скрадывает происходящее на  дальних планах .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Э</a:t>
            </a:r>
            <a:r>
              <a:rPr lang="ru-RU" sz="3600" b="1" dirty="0" smtClean="0"/>
              <a:t>то позволило художнику возвеличить центральный персонаж.</a:t>
            </a:r>
            <a:br>
              <a:rPr lang="ru-RU" sz="3600" b="1" dirty="0" smtClean="0"/>
            </a:br>
            <a:r>
              <a:rPr lang="ru-RU" sz="3600" b="1" dirty="0" smtClean="0"/>
              <a:t> Петр выразительно вырастает на фоне голубого неба, возвышается над всем окружающем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елла\Desktop\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073" y="279305"/>
            <a:ext cx="8372331" cy="6364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2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 горизонте, проходящем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нижнего края картины, мы смотрим на изображение снизу </a:t>
            </a:r>
            <a:r>
              <a:rPr lang="ru-RU" sz="3200" b="1" dirty="0" smtClean="0"/>
              <a:t>вверх, располагаясь почти у ног героев и у основания предметов. Поэтому предметы и фигуры приобретают величественность и торжественность .</a:t>
            </a:r>
          </a:p>
          <a:p>
            <a:r>
              <a:rPr lang="ru-RU" sz="3200" b="1" dirty="0" smtClean="0"/>
              <a:t>Часто фигуры изображаются на фоне неба. Это подчеркивает контур и создает впечатление монументальности.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З.Серебрякова «Беление холста»</a:t>
            </a:r>
            <a:endParaRPr lang="ru-RU" sz="2800" b="1" dirty="0"/>
          </a:p>
        </p:txBody>
      </p:sp>
      <p:pic>
        <p:nvPicPr>
          <p:cNvPr id="4" name="Picture 2" descr="C:\Users\Стелла\Desktop\бел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642360" cy="5804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14290"/>
            <a:ext cx="2357454" cy="435771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 . </a:t>
            </a:r>
            <a:r>
              <a:rPr lang="ru-RU" sz="2800" b="1" dirty="0" err="1" smtClean="0"/>
              <a:t>Корин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«Александр Невский»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218" name="Picture 2" descr="C:\Users\Стелла\Desktop\kori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076"/>
            <a:ext cx="6072230" cy="6383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288</Words>
  <Application>Microsoft Office PowerPoint</Application>
  <PresentationFormat>Экран (4:3)</PresentationFormat>
  <Paragraphs>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«Линия горизонта»  Разработчик: Князева С.Б. учитель изобразительного искусства  ГБОУ СОШ№929 </vt:lpstr>
      <vt:lpstr>Перспектива-наука ,изучающая законы линейного построения изображения предметов при разном их удалении от наблюдателя .  Творческое владение перспективой позволяет художнику достигать сильные и выразительные композиционные эффекты. Без линии горизонта не может обойтись не одно перспективное построение .</vt:lpstr>
      <vt:lpstr>Слайд 3</vt:lpstr>
      <vt:lpstr>Слайд 4</vt:lpstr>
      <vt:lpstr> Рассмотрим  картину В. Серова.  «Петр Первый» В ней горизонт взят низко .  Резкое понижение горизонта скрадывает происходящее на  дальних планах .  Это позволило художнику возвеличить центральный персонаж.  Петр выразительно вырастает на фоне голубого неба, возвышается над всем окружающем. </vt:lpstr>
      <vt:lpstr>Слайд 6</vt:lpstr>
      <vt:lpstr>Слайд 7</vt:lpstr>
      <vt:lpstr>З.Серебрякова «Беление холста»</vt:lpstr>
      <vt:lpstr>А . Корин «Александр Невский».</vt:lpstr>
      <vt:lpstr>С. Никиреев    Вологда – Софийский Собор </vt:lpstr>
      <vt:lpstr>Высокая линия горизонта, приближающаяся к верхнему краю картины, дает возможность показать глубину далекого пространства, разместить на нем множество фигур. Мы приподнимаемся, парим над миром и воспринимаем события немного отстраненно. Изображение отдельных предметов складывается в общий узор на развернутой, словно географическая карта, панораме.  Такая точка зрения часто встречается в картинах гениального голландца Питера Брейгеля Младшего.  </vt:lpstr>
      <vt:lpstr>Питер Брейгель «Охотники на снегу»</vt:lpstr>
      <vt:lpstr>Поднимая линию горизонта , художник как бы поднимает и зрителя. Дает ему возможность охватить взглядом как можно большее пространство , разглядеть участников массовой сцены или ощутить земной простор со множеством планов и деталей.</vt:lpstr>
      <vt:lpstr>С. Никиреев « Окраина Кириллова»</vt:lpstr>
      <vt:lpstr>Слайд 15</vt:lpstr>
      <vt:lpstr>Слайд 16</vt:lpstr>
      <vt:lpstr>«Христос в пустыне»   И.Н.Крамской»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Стелла Князева</dc:creator>
  <cp:lastModifiedBy>Стелла Князева</cp:lastModifiedBy>
  <cp:revision>57</cp:revision>
  <dcterms:created xsi:type="dcterms:W3CDTF">2015-01-20T20:32:28Z</dcterms:created>
  <dcterms:modified xsi:type="dcterms:W3CDTF">2015-05-05T20:08:52Z</dcterms:modified>
</cp:coreProperties>
</file>