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8" r:id="rId3"/>
    <p:sldId id="259" r:id="rId4"/>
    <p:sldId id="261" r:id="rId5"/>
    <p:sldId id="262" r:id="rId6"/>
    <p:sldId id="263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4" r:id="rId15"/>
    <p:sldId id="275" r:id="rId1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53" d="100"/>
          <a:sy n="53" d="100"/>
        </p:scale>
        <p:origin x="2274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F7574-5D65-407D-87E8-0A55A5D5A9CF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1F243-1B4E-4796-9C5A-5102305ADB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05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F243-1B4E-4796-9C5A-5102305ADB6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29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116D5D3-69A7-4E86-B8CE-29CAF2D1AEBA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B5EAC09-175A-45CA-82CB-D1CCDAAC1B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32656" y="251520"/>
            <a:ext cx="6172200" cy="8258175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ГБОУ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Д/С №1951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Театрально-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интегрированная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для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старше-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одготовительного возраста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Путешествие по сказкам»</a:t>
            </a:r>
            <a:b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effectLst/>
              </a:rPr>
              <a:t/>
            </a:r>
            <a:br>
              <a:rPr lang="ru-RU" sz="3600" dirty="0">
                <a:solidFill>
                  <a:schemeClr val="tx1"/>
                </a:solidFill>
                <a:effectLst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</a:rPr>
              <a:t>            </a:t>
            </a:r>
            <a:r>
              <a:rPr lang="en-US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600" dirty="0" smtClean="0">
                <a:solidFill>
                  <a:schemeClr val="tx1"/>
                </a:solidFill>
                <a:effectLst/>
              </a:rPr>
            </a:b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ffectLst/>
              </a:rPr>
              <a:t>              </a:t>
            </a:r>
            <a:r>
              <a:rPr lang="ru-RU" sz="36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воспитатели: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Маташкова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С.В.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Шулимова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Л.В.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Москва 2014г.</a:t>
            </a:r>
            <a:r>
              <a:rPr lang="ru-RU" sz="24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753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640" y="251520"/>
            <a:ext cx="6480720" cy="8869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Вот корзина, в ней есть все, чтобы приготовить обед.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Дети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делятся на 3 группы.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/>
                <a:ea typeface="Calibri"/>
                <a:cs typeface="Times New Roman"/>
              </a:rPr>
              <a:t>1 группа готовит первое блюдо для Михайло Ивановича: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-Что вам понадобится?                       (овощи)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/>
                <a:ea typeface="Calibri"/>
                <a:cs typeface="Times New Roman"/>
              </a:rPr>
              <a:t>2 группа готовит второе блюдо для Настасьи Петровны: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-Что вам понадобится?                        (макароны и котлеты)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/>
                <a:ea typeface="Calibri"/>
                <a:cs typeface="Times New Roman"/>
              </a:rPr>
              <a:t>3 группа готовит компот для Мишутки: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-Что вам понадобится</a:t>
            </a:r>
            <a:r>
              <a:rPr lang="en-US" sz="2000" dirty="0">
                <a:latin typeface="Calibri"/>
                <a:ea typeface="Calibri"/>
                <a:cs typeface="Times New Roman"/>
              </a:rPr>
              <a:t>?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                         (фрукты)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latin typeface="Calibri"/>
                <a:ea typeface="Calibri"/>
                <a:cs typeface="Times New Roman"/>
              </a:rPr>
              <a:t>Дети раскладывают всё </a:t>
            </a:r>
            <a:endParaRPr lang="ru-RU" sz="2000" i="1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необходимое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по кастрюлям. После </a:t>
            </a:r>
            <a:endParaRPr lang="ru-RU" sz="2000" i="1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выполнения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задания воспитатели со </a:t>
            </a:r>
            <a:endParaRPr lang="ru-RU" sz="2000" i="1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Всеми детьми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проверяют </a:t>
            </a:r>
            <a:endParaRPr lang="ru-RU" sz="2000" i="1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правильность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выполнения задания и хвалят </a:t>
            </a:r>
            <a:r>
              <a:rPr lang="ru-RU" sz="2000" i="1" dirty="0" smtClean="0">
                <a:latin typeface="Calibri"/>
                <a:ea typeface="Calibri"/>
                <a:cs typeface="Times New Roman"/>
              </a:rPr>
              <a:t>ребят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за проделанную работу.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464" y="5220072"/>
            <a:ext cx="2877312" cy="262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32" y="5580113"/>
            <a:ext cx="6741367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latin typeface="Calibri"/>
                <a:ea typeface="Calibri"/>
                <a:cs typeface="Times New Roman"/>
              </a:rPr>
              <a:t>Звучит музыка, дети встают в хоровод</a:t>
            </a:r>
            <a:r>
              <a:rPr lang="ru-RU" sz="2000" i="1" dirty="0" smtClean="0">
                <a:latin typeface="Calibri"/>
                <a:ea typeface="Calibri"/>
                <a:cs typeface="Times New Roman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После хоровода дети садятся на стульчики.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1 Воспитатель: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Ребята вы не забыли про </a:t>
            </a:r>
            <a:r>
              <a:rPr lang="ru-RU" sz="2000" dirty="0" err="1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нашесказочное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путешествие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?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Давайте узнаем в какую сказку мы  сейчас попадём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?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2 Воспитатель: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Три девицы под окном,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     Пряли поздно вечерком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43" y="539552"/>
            <a:ext cx="5724144" cy="431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8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640" y="443542"/>
            <a:ext cx="6534726" cy="8997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Дети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называют сказку (Сказка о царе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Салтане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latin typeface="Calibri"/>
                <a:ea typeface="Calibri"/>
                <a:cs typeface="Times New Roman"/>
              </a:rPr>
              <a:t>Под музыку выходят три девочки (подготовительная группа):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/>
                <a:ea typeface="Calibri"/>
                <a:cs typeface="Times New Roman"/>
              </a:rPr>
              <a:t>1 девочка: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Кабы я была царица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Говорит одна девица,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То на весь крещёный мир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Приготовила б я пир.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/>
                <a:ea typeface="Calibri"/>
                <a:cs typeface="Times New Roman"/>
              </a:rPr>
              <a:t>2 девочка: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Кабы я была царица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Говорит её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сестрица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                    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То на весь бы мир одна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Наткала я полотна.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3 девочка: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Кабы я была царица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Третья молвила сестрица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То для батюшки царя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Испекла бы пирога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endParaRPr lang="ru-RU" sz="2000" b="1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Воспитатель</a:t>
            </a: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Только вымолвить успела,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Дверь тихонько заскрипела,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И в светлицу входит царь,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916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640" y="1021627"/>
            <a:ext cx="6264696" cy="767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                        Стороны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той государь.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</a:t>
            </a: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Выходит мальчик-царь: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Ребёнок: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Я известный царь </a:t>
            </a:r>
            <a:r>
              <a:rPr lang="ru-RU" sz="2000" dirty="0" err="1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Салтан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Стороны той государь.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Вам девицы три сестрицы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Я даю такой указ: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Выткать праздную рубаху,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Скатерть новую на стол,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А тебе краса- девица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Блюдо мне для пирогов.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Девочки делают поклон царю и дети уходят.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Воспитатель предлагает ребятам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раскрасить заранее приготовленные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из бумаги: рубаху, скатерть, блюдо.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           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Во всё время разговора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    Он стоял позадь забора.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3575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640" y="155511"/>
            <a:ext cx="4954860" cy="5268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Дети проходят к столам  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err="1" smtClean="0">
                <a:latin typeface="Calibri"/>
                <a:ea typeface="Calibri"/>
                <a:cs typeface="Times New Roman"/>
              </a:rPr>
              <a:t>одеваютфартуки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 и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нарукавники, и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при помощи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штампов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, тампонов, 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сухих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листьев и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красок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украшают. 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Готовые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работы выставляются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                                                                                                               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640" y="6198845"/>
            <a:ext cx="45365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</a:rPr>
              <a:t>Воспитатели </a:t>
            </a:r>
          </a:p>
          <a:p>
            <a:r>
              <a:rPr lang="ru-RU" sz="2400" dirty="0">
                <a:latin typeface="Calibri" panose="020F0502020204030204" pitchFamily="34" charset="0"/>
              </a:rPr>
              <a:t>благодарят </a:t>
            </a:r>
          </a:p>
          <a:p>
            <a:r>
              <a:rPr lang="ru-RU" sz="2400" dirty="0">
                <a:latin typeface="Calibri" panose="020F0502020204030204" pitchFamily="34" charset="0"/>
              </a:rPr>
              <a:t>всех ребят за </a:t>
            </a:r>
          </a:p>
          <a:p>
            <a:r>
              <a:rPr lang="ru-RU" sz="2400" dirty="0">
                <a:latin typeface="Calibri" panose="020F0502020204030204" pitchFamily="34" charset="0"/>
              </a:rPr>
              <a:t>активное </a:t>
            </a:r>
          </a:p>
          <a:p>
            <a:r>
              <a:rPr lang="ru-RU" sz="2400" dirty="0">
                <a:latin typeface="Calibri" panose="020F0502020204030204" pitchFamily="34" charset="0"/>
              </a:rPr>
              <a:t>участие.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114" y="6198845"/>
            <a:ext cx="3054096" cy="27371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98" y="247288"/>
            <a:ext cx="2700528" cy="29565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14" y="3563512"/>
            <a:ext cx="3529584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4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97157" y="868536"/>
            <a:ext cx="25349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Звучит музыка, дети встают на русскую народную игру «Бояре»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9543" y="3419872"/>
            <a:ext cx="23793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После игры подводится итог занятия и под музыку дети взявшись за руки уходят из зала.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3" y="547350"/>
            <a:ext cx="3663696" cy="252374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818" y="3394688"/>
            <a:ext cx="3639312" cy="245059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67" y="6168874"/>
            <a:ext cx="3669792" cy="241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640" y="251521"/>
            <a:ext cx="610267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Calibri"/>
                <a:ea typeface="Calibri"/>
                <a:cs typeface="Times New Roman"/>
              </a:rPr>
              <a:t>Цель:</a:t>
            </a:r>
            <a:r>
              <a:rPr lang="ru-RU" sz="2000" dirty="0" smtClean="0">
                <a:effectLst/>
                <a:latin typeface="Calibri"/>
                <a:ea typeface="Calibri"/>
                <a:cs typeface="Times New Roman"/>
              </a:rPr>
              <a:t> Развивать художественно-эстетическое восприятие у детей старшего дошкольного возраста через интегрированную деятельность.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640" y="1323096"/>
            <a:ext cx="6264696" cy="7246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Calibri"/>
                <a:ea typeface="Calibri"/>
                <a:cs typeface="Times New Roman"/>
              </a:rPr>
              <a:t>Задачи:</a:t>
            </a:r>
            <a:endParaRPr lang="ru-RU" sz="20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Calibri"/>
                <a:ea typeface="Calibri"/>
                <a:cs typeface="Times New Roman"/>
              </a:rPr>
              <a:t>  - Способствовать налаживанию диалогического общения со сверстниками в совместной творческой деятельности.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Calibri"/>
                <a:ea typeface="Calibri"/>
                <a:cs typeface="Times New Roman"/>
              </a:rPr>
              <a:t>  - Приобщать к художественной литературе,  формировать запас литературных впечатлений, учить эмоционально и выразительно передавать содержание небольших текстов и участвовать в драматизации известных литературных произведений.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endParaRPr lang="ru-RU" sz="20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-Совершенствовать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изобразительные навыки и умения, рисовать нетрадиционными методами, создавая узоры на характерных предметах быта и костюмов, способствовать сотрудничеству детей при выполнение декоративных композиций, воспитывать художественный вкус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- Развивать обобщенные представления о сезонных изменениях в природе по существенным признакам.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730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652" y="251521"/>
            <a:ext cx="6264696" cy="760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sz="2000" dirty="0" smtClean="0">
                <a:effectLst/>
                <a:latin typeface="Calibri"/>
                <a:ea typeface="Calibri"/>
                <a:cs typeface="Times New Roman"/>
              </a:rPr>
              <a:t>Участвовать в играх драматизациях с разнохарактерными персонажами, ролевая палитра которых включает не только движение, но и слово, пение, театрализованную игру.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- Формирование элементарных математических представлений (закрепление знаний о числе и цифре 3, закрепление навыков сравнения предметов по величине и геометрических фигурах).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Предварительная работа: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чтение сказок «Царевна лягушка», «Три медведя», «Сказка о царе </a:t>
            </a:r>
            <a:r>
              <a:rPr lang="ru-RU" sz="2000" dirty="0" err="1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Салтане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», дидактические игры на классификацию предметов, рисование в свободной деятельности, просмотр мультфильмов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  <a:r>
              <a:rPr lang="ru-RU" sz="24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endParaRPr lang="ru-RU" sz="2400" b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М</a:t>
            </a:r>
            <a:r>
              <a:rPr lang="ru-RU" sz="2000" b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атериалы </a:t>
            </a:r>
            <a:r>
              <a:rPr lang="ru-RU" sz="20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к занятиям: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атрибуты и декорации к сказкам, шапочки героев сказки, столы для рисования, гуашь, штампы, тампоны, сухие листья, фартуки и нарукавники, влажные салфетки для вытирания рук.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26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5064" y="251522"/>
            <a:ext cx="2556284" cy="3675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Calibri"/>
                <a:ea typeface="Calibri"/>
                <a:cs typeface="Times New Roman"/>
              </a:rPr>
              <a:t>Ход занятия:</a:t>
            </a:r>
            <a:endParaRPr lang="ru-RU" sz="2000" dirty="0" smtClean="0">
              <a:effectLst/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effectLst/>
                <a:latin typeface="Calibri"/>
                <a:ea typeface="Calibri"/>
                <a:cs typeface="Times New Roman"/>
              </a:rPr>
              <a:t>Дети входят змейкой под русскую народную музыку в зал. Встают полукругом.</a:t>
            </a: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1 Воспитатель: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Ребята сегодня 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я</a:t>
            </a:r>
            <a:endParaRPr lang="ru-RU" sz="2000" i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dirty="0" smtClean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4634" y="4764022"/>
            <a:ext cx="491454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latin typeface="Calibri"/>
                <a:ea typeface="Calibri"/>
                <a:cs typeface="Times New Roman"/>
              </a:rPr>
              <a:t>Дети садятся на стульчики.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4634" y="5331355"/>
            <a:ext cx="5008866" cy="237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2 Воспитатель: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Если 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сказка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в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дверь стучится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,  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Ты скорей её впусти,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Потому, что 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сказка-птица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Чуть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спугнёшь и не найти.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4634" y="3419872"/>
            <a:ext cx="642671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предлагаю вам отправится в сказочное путешествие и вы будете нашими помощниками.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21" y="380323"/>
            <a:ext cx="3383280" cy="27675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932" y="4987160"/>
            <a:ext cx="2993136" cy="263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0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076" y="241192"/>
            <a:ext cx="6210690" cy="8933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latin typeface="Calibri"/>
                <a:ea typeface="Calibri"/>
                <a:cs typeface="Times New Roman"/>
              </a:rPr>
              <a:t>1 </a:t>
            </a:r>
            <a:r>
              <a:rPr lang="ru-RU" sz="2000" b="1" i="1" dirty="0">
                <a:latin typeface="Calibri"/>
                <a:ea typeface="Calibri"/>
                <a:cs typeface="Times New Roman"/>
              </a:rPr>
              <a:t>Воспитатель: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В мире много разных сказок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    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      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Грустных и смешных,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       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   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Но прожить на свете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       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   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Нам без них нельзя.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        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  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В сказке может всё случится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                 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  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Наша сказка впереди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.</a:t>
            </a:r>
            <a:r>
              <a:rPr lang="ru-RU" sz="28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endParaRPr lang="ru-RU" sz="28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        Сказка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в двери 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постучится-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         Скажем 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сказке «Заходи».</a:t>
            </a:r>
          </a:p>
          <a:p>
            <a:pPr marL="449580"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Выходят царь и три сына (мальчики подготовительной группы).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Царь: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Разлюбезные сыны!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Вам пришла пора жениться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Дам я каждому стрелу- испытайте вы судьбу.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Сыновья берут стрелы и пускают их в разные стороны</a:t>
            </a:r>
            <a:r>
              <a:rPr lang="ru-RU" sz="2000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b="1" i="1" dirty="0">
                <a:latin typeface="Times New Roman"/>
                <a:ea typeface="Calibri"/>
                <a:cs typeface="Times New Roman"/>
              </a:rPr>
              <a:t>1 сын: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Вот стрела моя, нашел! В дом боярский я попал.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b="1" i="1" dirty="0">
                <a:latin typeface="Times New Roman"/>
                <a:ea typeface="Calibri"/>
                <a:cs typeface="Times New Roman"/>
              </a:rPr>
              <a:t>2 сын: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Вот стрела моя, нашел! В дом купеческий попал.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076" y="3399885"/>
            <a:ext cx="6210690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380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640" y="347531"/>
            <a:ext cx="642671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Calibri"/>
                <a:ea typeface="Calibri"/>
                <a:cs typeface="Times New Roman"/>
              </a:rPr>
              <a:t>.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4664" y="347531"/>
            <a:ext cx="6210690" cy="9930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latin typeface="Calibri"/>
                <a:ea typeface="Calibri"/>
                <a:cs typeface="Times New Roman"/>
              </a:rPr>
              <a:t>3 </a:t>
            </a:r>
            <a:r>
              <a:rPr lang="ru-RU" sz="2000" b="1" i="1" dirty="0">
                <a:latin typeface="Calibri"/>
                <a:ea typeface="Calibri"/>
                <a:cs typeface="Times New Roman"/>
              </a:rPr>
              <a:t>сын: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Где же, где моя стрела</a:t>
            </a:r>
            <a:r>
              <a:rPr lang="en-US" sz="2000" dirty="0">
                <a:latin typeface="Calibri"/>
                <a:ea typeface="Calibri"/>
                <a:cs typeface="Times New Roman"/>
              </a:rPr>
              <a:t>?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В топь заводит, вот дела!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Тут болото, там болото.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А домой мне без невесты возвращаться неохота.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            Посижу-ка на пенёчке. Кто-то скачет там по кочкам!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latin typeface="Calibri"/>
                <a:ea typeface="Calibri"/>
                <a:cs typeface="Times New Roman"/>
              </a:rPr>
              <a:t>Появляется лягушка (девочка подготовительной группы) со стрелой в руках.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/>
                <a:ea typeface="Calibri"/>
                <a:cs typeface="Times New Roman"/>
              </a:rPr>
              <a:t>Лягушка: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Это я скачу по кочкам (отдаёт стрелу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).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3 сын: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Что я на лягушке должен жениться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?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Лягушка: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Не лягушка я-царевна! Будешь счастлив непременно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!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Воспитатель задает детям вопросы: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-Сколько сыновей было у царя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?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-По сколько стрел дал каждому сыну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?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-Сколько всего стрел было у царя</a:t>
            </a:r>
            <a:r>
              <a:rPr lang="en-US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?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Молодцы ребята, вы хорошо знаете эту сказку</a:t>
            </a:r>
            <a:r>
              <a:rPr lang="ru-RU" sz="2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Звучит русская народная мелодия. Дети встают в хоровод  «Возле речки, возле мосту…».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83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305" y="731574"/>
            <a:ext cx="6210690" cy="4458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latin typeface="Calibri"/>
                <a:ea typeface="Calibri"/>
                <a:cs typeface="Times New Roman"/>
              </a:rPr>
              <a:t>Дети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садятся на стульчики.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/>
                <a:ea typeface="Calibri"/>
                <a:cs typeface="Times New Roman"/>
              </a:rPr>
              <a:t>1 Воспитатель: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 А теперь нам пора продолжить путешествие в сказку.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latin typeface="Calibri"/>
                <a:ea typeface="Calibri"/>
                <a:cs typeface="Times New Roman"/>
              </a:rPr>
              <a:t>2 Воспитатель 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читает детям </a:t>
            </a:r>
            <a:r>
              <a:rPr lang="ru-RU" sz="2000" i="1" dirty="0" smtClean="0">
                <a:latin typeface="Calibri"/>
                <a:ea typeface="Calibri"/>
                <a:cs typeface="Times New Roman"/>
              </a:rPr>
              <a:t>загадку: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                   Возле </a:t>
            </a: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леса на опушке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               </a:t>
            </a: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Трое их живёт в избушке.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          Там </a:t>
            </a: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три стула и три кружки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                                     Три </a:t>
            </a: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кровати, три подушки.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Calibri"/>
                <a:ea typeface="Calibri"/>
                <a:cs typeface="Times New Roman"/>
              </a:rPr>
              <a:t>     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8305" y="3548130"/>
            <a:ext cx="4885195" cy="6046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400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400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Угадайте </a:t>
            </a: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без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подсказки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Кто герои </a:t>
            </a: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этой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сказки</a:t>
            </a:r>
            <a:r>
              <a:rPr lang="en-US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?</a:t>
            </a:r>
            <a:endParaRPr lang="ru-RU" sz="2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Дети </a:t>
            </a:r>
            <a:r>
              <a:rPr lang="ru-RU" sz="2400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называют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сказку</a:t>
            </a:r>
            <a:r>
              <a:rPr lang="ru-RU" sz="24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«Три медведя».</a:t>
            </a:r>
            <a:endParaRPr lang="ru-RU" sz="2400" dirty="0">
              <a:solidFill>
                <a:prstClr val="black"/>
              </a:solidFill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prstClr val="black"/>
              </a:solidFill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prstClr val="black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78" y="2699792"/>
            <a:ext cx="2249424" cy="21214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436096"/>
            <a:ext cx="3169920" cy="280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2656" y="-2768471"/>
            <a:ext cx="6192688" cy="1226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endParaRPr lang="ru-RU" sz="2000" i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endParaRPr lang="ru-RU" sz="2000" i="1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endParaRPr lang="ru-RU" sz="2000" i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endParaRPr lang="ru-RU" sz="2000" i="1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endParaRPr lang="ru-RU" sz="2000" i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endParaRPr lang="ru-RU" sz="2000" i="1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i="1" dirty="0" smtClean="0">
                <a:latin typeface="Times New Roman"/>
                <a:ea typeface="Calibri"/>
                <a:cs typeface="Times New Roman"/>
              </a:rPr>
              <a:t>Звучит </a:t>
            </a:r>
            <a:r>
              <a:rPr lang="ru-RU" sz="2000" i="1" dirty="0">
                <a:latin typeface="Times New Roman"/>
                <a:ea typeface="Calibri"/>
                <a:cs typeface="Times New Roman"/>
              </a:rPr>
              <a:t>музыка: Выходит девочка Машенька (старшая группа) собирает грибы. Подходит к домику, стучится, никто не отвечает, и она заходит в домик. Садится на большой, встает,  переворачивает его. Садится на средний стул, встает и снова переворачивает его. Подходит к маленькому стулу, садится, кушает кашу. После проходит в спальню и ложится на кровать.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i="1" dirty="0" smtClean="0">
                <a:latin typeface="Times New Roman"/>
                <a:ea typeface="Calibri"/>
                <a:cs typeface="Times New Roman"/>
              </a:rPr>
              <a:t>Звучит </a:t>
            </a:r>
            <a:r>
              <a:rPr lang="ru-RU" sz="2000" i="1" dirty="0">
                <a:latin typeface="Times New Roman"/>
                <a:ea typeface="Calibri"/>
                <a:cs typeface="Times New Roman"/>
              </a:rPr>
              <a:t>музыка, выходят медведи и встают возле избушки.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b="1" i="1" dirty="0">
                <a:latin typeface="Times New Roman"/>
                <a:ea typeface="Calibri"/>
                <a:cs typeface="Times New Roman"/>
              </a:rPr>
              <a:t>1 Воспитатель: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Ребята давайте встанем,  зажмурим глаза и представим, что мы медведи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2000" i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i="1" dirty="0" smtClean="0">
                <a:latin typeface="Times New Roman"/>
                <a:ea typeface="Calibri"/>
                <a:cs typeface="Times New Roman"/>
              </a:rPr>
              <a:t>Проводится </a:t>
            </a:r>
            <a:r>
              <a:rPr lang="ru-RU" sz="2000" i="1" dirty="0">
                <a:latin typeface="Times New Roman"/>
                <a:ea typeface="Calibri"/>
                <a:cs typeface="Times New Roman"/>
              </a:rPr>
              <a:t>физкультминутка «Три медведя</a:t>
            </a:r>
            <a:r>
              <a:rPr lang="ru-RU" sz="2000" i="1" dirty="0" smtClean="0">
                <a:latin typeface="Times New Roman"/>
                <a:ea typeface="Calibri"/>
                <a:cs typeface="Times New Roman"/>
              </a:rPr>
              <a:t>»:</a:t>
            </a: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Три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медведя шли домой                 /ходьба на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месте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Папа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был большой, большой ,      /поднять руки вверх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, 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                                                        встать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на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носочки</a:t>
            </a: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Мама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с ним, поменьше ростом,         /руки согнуты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в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                                                   локтях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перед 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грудью </a:t>
            </a:r>
            <a:endParaRPr lang="ru-RU" sz="2000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А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сынок-малютка просто.           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/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присесть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endParaRPr lang="ru-RU" sz="2000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06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2656" y="323528"/>
            <a:ext cx="6350252" cy="897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Очень маленький он был,            /покачивания из    </a:t>
            </a:r>
          </a:p>
          <a:p>
            <a:pPr lvl="0"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                                                      стороны в</a:t>
            </a:r>
            <a:r>
              <a:rPr lang="ru-RU" sz="2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сторону</a:t>
            </a:r>
          </a:p>
          <a:p>
            <a:pPr lvl="0"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погремушками ходил             /как бы погреметь     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                                                      погремушками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r>
              <a:rPr lang="ru-RU" sz="2000" i="1" dirty="0">
                <a:latin typeface="Times New Roman"/>
                <a:ea typeface="Calibri"/>
                <a:cs typeface="Times New Roman"/>
              </a:rPr>
              <a:t> Дети садятся на стульчики.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i="1" dirty="0">
                <a:latin typeface="Times New Roman"/>
                <a:ea typeface="Calibri"/>
                <a:cs typeface="Times New Roman"/>
              </a:rPr>
              <a:t>Дети медведи (старшая группа) входят в домик и подходят к столу: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b="1" i="1" dirty="0">
                <a:latin typeface="Times New Roman"/>
                <a:ea typeface="Calibri"/>
                <a:cs typeface="Times New Roman"/>
              </a:rPr>
              <a:t>Медведь-папа видит перевернутый стул,  рычит: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-Кто сидел на моем стуле и перевернул его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?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b="1" i="1" dirty="0">
                <a:latin typeface="Times New Roman"/>
                <a:ea typeface="Calibri"/>
                <a:cs typeface="Times New Roman"/>
              </a:rPr>
              <a:t>Медведица-мама: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-Кто сидел на моем стуле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и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перевернул его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?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b="1" i="1" dirty="0">
                <a:latin typeface="Times New Roman"/>
                <a:ea typeface="Calibri"/>
                <a:cs typeface="Times New Roman"/>
              </a:rPr>
              <a:t>Мишутка: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-Кто сидел на моем стуле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и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съел всю мою кашу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?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b="1" i="1" dirty="0">
                <a:latin typeface="Times New Roman"/>
                <a:ea typeface="Calibri"/>
                <a:cs typeface="Times New Roman"/>
              </a:rPr>
              <a:t>2 Воспитатель: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Ребята,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вы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помните,  Машенька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все</a:t>
            </a:r>
          </a:p>
          <a:p>
            <a:pPr>
              <a:lnSpc>
                <a:spcPct val="115000"/>
              </a:lnSpc>
              <a:spcBef>
                <a:spcPts val="150"/>
              </a:spcBef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поломала и перепутала в доме у медведей.  Давайте,  чтобы медведи не сердились, мы приготовим для них обед. </a:t>
            </a:r>
            <a:endParaRPr lang="ru-RU" sz="20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782" y="4791067"/>
            <a:ext cx="2883408" cy="254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5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588</TotalTime>
  <Words>1288</Words>
  <Application>Microsoft Office PowerPoint</Application>
  <PresentationFormat>Экран (4:3)</PresentationFormat>
  <Paragraphs>174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Georgia</vt:lpstr>
      <vt:lpstr>Times New Roman</vt:lpstr>
      <vt:lpstr>Trebuchet MS</vt:lpstr>
      <vt:lpstr>Воздушный поток</vt:lpstr>
      <vt:lpstr>ГБОУ Д/С №1951  Театрально- интегрированная деятельность для детей  старше-подготовительного возраста  «Путешествие по сказкам»                               подготовили воспитатели:                                                                                                Маташкова С.В.                                                  Шулимова Л.В.                         г. Москва 2014г.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Театрально- интегрированная   деятельность для д</dc:title>
  <dc:creator>светлана</dc:creator>
  <cp:lastModifiedBy>Леонид</cp:lastModifiedBy>
  <cp:revision>39</cp:revision>
  <dcterms:created xsi:type="dcterms:W3CDTF">2015-04-15T13:15:14Z</dcterms:created>
  <dcterms:modified xsi:type="dcterms:W3CDTF">2015-05-04T11:18:31Z</dcterms:modified>
</cp:coreProperties>
</file>