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Игра «Какой? Какая? Какое? Какие?»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Учитель-логопед </a:t>
            </a:r>
            <a:r>
              <a:rPr lang="ru-RU" dirty="0" err="1" smtClean="0"/>
              <a:t>Ладович</a:t>
            </a:r>
            <a:r>
              <a:rPr lang="ru-RU" dirty="0" smtClean="0"/>
              <a:t> К.С.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2a15b4a502c2ef86062689f41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9b658b743abf8138caa29e11620860c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142984"/>
            <a:ext cx="5695975" cy="4599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17500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03644"/>
            <a:ext cx="7000924" cy="5250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F:\1294920641_156709132_1----Bridgestone-24570-R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197"/>
            <a:ext cx="7500990" cy="5628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F:\high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57166"/>
            <a:ext cx="6000792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F:\now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85794"/>
            <a:ext cx="7643866" cy="4989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F:\upakov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59310"/>
            <a:ext cx="7858180" cy="5573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.RYAZANSZN\Desktop\bucket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85728"/>
            <a:ext cx="5357850" cy="6188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Сотрудник</dc:creator>
  <cp:lastModifiedBy>Учитель</cp:lastModifiedBy>
  <cp:revision>3</cp:revision>
  <dcterms:created xsi:type="dcterms:W3CDTF">2012-04-24T10:06:51Z</dcterms:created>
  <dcterms:modified xsi:type="dcterms:W3CDTF">2015-05-05T07:31:28Z</dcterms:modified>
</cp:coreProperties>
</file>