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78001-902E-4719-AEF4-A095CBA3591F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A4638-C99C-4FBC-AE81-627E04979F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78001-902E-4719-AEF4-A095CBA3591F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A4638-C99C-4FBC-AE81-627E04979F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78001-902E-4719-AEF4-A095CBA3591F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A4638-C99C-4FBC-AE81-627E04979F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78001-902E-4719-AEF4-A095CBA3591F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A4638-C99C-4FBC-AE81-627E04979F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78001-902E-4719-AEF4-A095CBA3591F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A4638-C99C-4FBC-AE81-627E04979F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78001-902E-4719-AEF4-A095CBA3591F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A4638-C99C-4FBC-AE81-627E04979F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78001-902E-4719-AEF4-A095CBA3591F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A4638-C99C-4FBC-AE81-627E04979F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78001-902E-4719-AEF4-A095CBA3591F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A4638-C99C-4FBC-AE81-627E04979F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78001-902E-4719-AEF4-A095CBA3591F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A4638-C99C-4FBC-AE81-627E04979F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78001-902E-4719-AEF4-A095CBA3591F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A4638-C99C-4FBC-AE81-627E04979F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78001-902E-4719-AEF4-A095CBA3591F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A4638-C99C-4FBC-AE81-627E04979F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78001-902E-4719-AEF4-A095CBA3591F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A4638-C99C-4FBC-AE81-627E04979F6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лайд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1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1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4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5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6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7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8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9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Учитель</cp:lastModifiedBy>
  <cp:revision>1</cp:revision>
  <dcterms:created xsi:type="dcterms:W3CDTF">2015-05-05T08:59:24Z</dcterms:created>
  <dcterms:modified xsi:type="dcterms:W3CDTF">2015-05-05T09:00:48Z</dcterms:modified>
</cp:coreProperties>
</file>