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DB05C-0E77-4A96-B92D-F2D99D50D158}" type="datetimeFigureOut">
              <a:rPr lang="ru-RU" smtClean="0"/>
              <a:t>26.01.2013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F0521-5A9F-4380-A59D-B2ED14E55F9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DB05C-0E77-4A96-B92D-F2D99D50D158}" type="datetimeFigureOut">
              <a:rPr lang="ru-RU" smtClean="0"/>
              <a:t>26.01.2013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F0521-5A9F-4380-A59D-B2ED14E55F9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DB05C-0E77-4A96-B92D-F2D99D50D158}" type="datetimeFigureOut">
              <a:rPr lang="ru-RU" smtClean="0"/>
              <a:t>26.01.2013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F0521-5A9F-4380-A59D-B2ED14E55F9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DB05C-0E77-4A96-B92D-F2D99D50D158}" type="datetimeFigureOut">
              <a:rPr lang="ru-RU" smtClean="0"/>
              <a:t>26.01.2013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F0521-5A9F-4380-A59D-B2ED14E55F9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DB05C-0E77-4A96-B92D-F2D99D50D158}" type="datetimeFigureOut">
              <a:rPr lang="ru-RU" smtClean="0"/>
              <a:t>26.01.2013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F0521-5A9F-4380-A59D-B2ED14E55F9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DB05C-0E77-4A96-B92D-F2D99D50D158}" type="datetimeFigureOut">
              <a:rPr lang="ru-RU" smtClean="0"/>
              <a:t>26.01.2013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F0521-5A9F-4380-A59D-B2ED14E55F9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DB05C-0E77-4A96-B92D-F2D99D50D158}" type="datetimeFigureOut">
              <a:rPr lang="ru-RU" smtClean="0"/>
              <a:t>26.01.2013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F0521-5A9F-4380-A59D-B2ED14E55F9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DB05C-0E77-4A96-B92D-F2D99D50D158}" type="datetimeFigureOut">
              <a:rPr lang="ru-RU" smtClean="0"/>
              <a:t>26.01.2013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F0521-5A9F-4380-A59D-B2ED14E55F9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DB05C-0E77-4A96-B92D-F2D99D50D158}" type="datetimeFigureOut">
              <a:rPr lang="ru-RU" smtClean="0"/>
              <a:t>26.01.2013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F0521-5A9F-4380-A59D-B2ED14E55F9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DB05C-0E77-4A96-B92D-F2D99D50D158}" type="datetimeFigureOut">
              <a:rPr lang="ru-RU" smtClean="0"/>
              <a:t>26.01.2013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F0521-5A9F-4380-A59D-B2ED14E55F9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DB05C-0E77-4A96-B92D-F2D99D50D158}" type="datetimeFigureOut">
              <a:rPr lang="ru-RU" smtClean="0"/>
              <a:t>26.01.2013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F0521-5A9F-4380-A59D-B2ED14E55F9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2DB05C-0E77-4A96-B92D-F2D99D50D158}" type="datetimeFigureOut">
              <a:rPr lang="ru-RU" smtClean="0"/>
              <a:t>26.01.2013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BF0521-5A9F-4380-A59D-B2ED14E55F99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4291"/>
            <a:ext cx="7743852" cy="1357321"/>
          </a:xfrm>
        </p:spPr>
        <p:txBody>
          <a:bodyPr>
            <a:normAutofit/>
          </a:bodyPr>
          <a:lstStyle/>
          <a:p>
            <a:r>
              <a:rPr lang="ru-RU" sz="2800" b="1" i="1" dirty="0" smtClean="0"/>
              <a:t>Найди в предложении  спрятанное животное.</a:t>
            </a:r>
            <a:endParaRPr lang="ru-RU" sz="2800" b="1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158" y="1214422"/>
            <a:ext cx="8501122" cy="5072098"/>
          </a:xfrm>
          <a:effectLst>
            <a:outerShdw blurRad="40000" dist="20000" dir="5400000" rotWithShape="0">
              <a:srgbClr val="000000">
                <a:alpha val="38000"/>
              </a:srgbClr>
            </a:outerShdw>
            <a:softEdge rad="317500"/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514350" indent="-514350">
              <a:buAutoNum type="arabicPlain"/>
            </a:pPr>
            <a:r>
              <a:rPr lang="ru-RU" b="1" i="1" dirty="0" smtClean="0"/>
              <a:t>команда. Была гроза, я целый  час не открывал  глаза  от  страха.</a:t>
            </a:r>
            <a:endParaRPr lang="ru-RU" b="1" i="1" dirty="0" smtClean="0"/>
          </a:p>
          <a:p>
            <a:pPr marL="514350" indent="-514350">
              <a:buAutoNum type="arabicPlain"/>
            </a:pPr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</a:rPr>
              <a:t>Команда. Гуляю  в роще, но к пруду  через  болото  не  пойду.</a:t>
            </a:r>
          </a:p>
          <a:p>
            <a:pPr marL="514350" indent="-514350">
              <a:buAutoNum type="arabicPlain"/>
            </a:pPr>
            <a:r>
              <a:rPr lang="ru-RU" b="1" i="1" dirty="0" smtClean="0">
                <a:solidFill>
                  <a:srgbClr val="FF0000"/>
                </a:solidFill>
              </a:rPr>
              <a:t>Команда. Смотрите!  Лён  около  ив, как  голубой  </a:t>
            </a:r>
            <a:r>
              <a:rPr lang="ru-RU" b="1" i="1" smtClean="0">
                <a:solidFill>
                  <a:srgbClr val="FF0000"/>
                </a:solidFill>
              </a:rPr>
              <a:t>ковёр  красив.</a:t>
            </a:r>
            <a:endParaRPr lang="ru-RU" b="1" i="1" dirty="0" smtClean="0">
              <a:solidFill>
                <a:srgbClr val="FF0000"/>
              </a:solidFill>
            </a:endParaRPr>
          </a:p>
          <a:p>
            <a:pPr marL="514350" indent="-514350"/>
            <a:endParaRPr lang="ru-RU" b="1" i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newsflash/>
  </p:transition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47</Words>
  <Application>Microsoft Office PowerPoint</Application>
  <PresentationFormat>Экран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Найди в предложении  спрятанное животное.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Найди в предложении  спрятанное животное.</dc:title>
  <dc:creator>Пользователь</dc:creator>
  <cp:lastModifiedBy>Пользователь</cp:lastModifiedBy>
  <cp:revision>3</cp:revision>
  <dcterms:created xsi:type="dcterms:W3CDTF">2013-01-26T19:35:35Z</dcterms:created>
  <dcterms:modified xsi:type="dcterms:W3CDTF">2013-01-26T20:05:30Z</dcterms:modified>
</cp:coreProperties>
</file>