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0D9AA8-7688-48E7-9435-E35A9B88B88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2004FD-6E14-465D-850B-213ADBC47F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71472" y="0"/>
            <a:ext cx="71438" cy="6429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1071546"/>
            <a:ext cx="3757642" cy="534036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b="1" i="1" dirty="0" smtClean="0"/>
              <a:t>«Нам  дан  во  владение  самый  богатый , меткий, могучий  и поистине </a:t>
            </a:r>
          </a:p>
          <a:p>
            <a:r>
              <a:rPr lang="ru-RU" sz="3600" b="1" i="1" dirty="0" smtClean="0"/>
              <a:t>в</a:t>
            </a:r>
            <a:r>
              <a:rPr lang="ru-RU" sz="3600" b="1" i="1" dirty="0" smtClean="0"/>
              <a:t>олшебный  русский  язык».</a:t>
            </a:r>
          </a:p>
          <a:p>
            <a:endParaRPr lang="ru-RU" sz="3600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928670"/>
            <a:ext cx="3929090" cy="5214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</cp:revision>
  <dcterms:created xsi:type="dcterms:W3CDTF">2013-01-26T19:17:52Z</dcterms:created>
  <dcterms:modified xsi:type="dcterms:W3CDTF">2013-01-26T19:29:57Z</dcterms:modified>
</cp:coreProperties>
</file>