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6574-5CF6-41F4-A1EA-CCFEA048009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53A0C7-B495-404C-B135-BFE8A084F93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6574-5CF6-41F4-A1EA-CCFEA048009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A0C7-B495-404C-B135-BFE8A084F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6574-5CF6-41F4-A1EA-CCFEA048009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A0C7-B495-404C-B135-BFE8A084F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4D6574-5CF6-41F4-A1EA-CCFEA048009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353A0C7-B495-404C-B135-BFE8A084F93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6574-5CF6-41F4-A1EA-CCFEA048009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A0C7-B495-404C-B135-BFE8A084F93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6574-5CF6-41F4-A1EA-CCFEA048009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A0C7-B495-404C-B135-BFE8A084F93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A0C7-B495-404C-B135-BFE8A084F93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6574-5CF6-41F4-A1EA-CCFEA048009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6574-5CF6-41F4-A1EA-CCFEA048009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A0C7-B495-404C-B135-BFE8A084F93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6574-5CF6-41F4-A1EA-CCFEA048009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A0C7-B495-404C-B135-BFE8A084F9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4D6574-5CF6-41F4-A1EA-CCFEA048009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353A0C7-B495-404C-B135-BFE8A084F93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6574-5CF6-41F4-A1EA-CCFEA048009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53A0C7-B495-404C-B135-BFE8A084F93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F4D6574-5CF6-41F4-A1EA-CCFEA048009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353A0C7-B495-404C-B135-BFE8A084F93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8" y="857232"/>
            <a:ext cx="4143404" cy="52864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143504" y="214290"/>
            <a:ext cx="3614742" cy="6143668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«Дивишься  драгоценности  нашего  языка: что и звук,  то  и  подарок;  все  зернисто, крупно, как  сам  жемчуг, и, право, иное   названье  еще  драгоценней  </a:t>
            </a:r>
            <a:r>
              <a:rPr lang="ru-RU" sz="2400" b="1" i="1" smtClean="0"/>
              <a:t>самой  вещи».</a:t>
            </a:r>
            <a:endParaRPr lang="ru-RU" sz="2400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</a:t>
            </a:r>
            <a:endParaRPr lang="ru-RU" dirty="0"/>
          </a:p>
        </p:txBody>
      </p:sp>
    </p:spTree>
  </p:cSld>
  <p:clrMapOvr>
    <a:masterClrMapping/>
  </p:clrMapOvr>
  <p:transition>
    <p:cover dir="l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</TotalTime>
  <Words>35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                                       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</dc:title>
  <dc:creator>Пользователь</dc:creator>
  <cp:lastModifiedBy>Пользователь</cp:lastModifiedBy>
  <cp:revision>2</cp:revision>
  <dcterms:created xsi:type="dcterms:W3CDTF">2013-01-26T18:45:21Z</dcterms:created>
  <dcterms:modified xsi:type="dcterms:W3CDTF">2013-01-26T19:01:55Z</dcterms:modified>
</cp:coreProperties>
</file>