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BA27-FC20-4DF7-BA40-BA6925D18CE4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A9C6-3518-4E4F-85A3-592EE9C28F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126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807" y="273050"/>
            <a:ext cx="4792236" cy="58531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357166"/>
            <a:ext cx="3357618" cy="578647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«</a:t>
            </a:r>
            <a:r>
              <a:rPr lang="ru-RU" sz="3200" b="1" i="1" dirty="0" smtClean="0"/>
              <a:t>Как  материал  словесности, язык  </a:t>
            </a:r>
            <a:r>
              <a:rPr lang="ru-RU" sz="3200" b="1" i="1" dirty="0" err="1" smtClean="0"/>
              <a:t>славяно</a:t>
            </a:r>
            <a:r>
              <a:rPr lang="ru-RU" sz="3200" b="1" i="1" dirty="0" smtClean="0"/>
              <a:t> – русский  имеет  неоспоримое превосходство  перед  европейскими».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</cp:revision>
  <dcterms:created xsi:type="dcterms:W3CDTF">2013-01-26T18:24:56Z</dcterms:created>
  <dcterms:modified xsi:type="dcterms:W3CDTF">2013-01-26T18:36:32Z</dcterms:modified>
</cp:coreProperties>
</file>