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8F58F3-5E91-47E5-AAD1-4F863D21E4EA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9F1C2C-0205-47CD-8E77-949D5CB05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8F58F3-5E91-47E5-AAD1-4F863D21E4EA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9F1C2C-0205-47CD-8E77-949D5CB05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8F58F3-5E91-47E5-AAD1-4F863D21E4EA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9F1C2C-0205-47CD-8E77-949D5CB05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8F58F3-5E91-47E5-AAD1-4F863D21E4EA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9F1C2C-0205-47CD-8E77-949D5CB05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8F58F3-5E91-47E5-AAD1-4F863D21E4EA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9F1C2C-0205-47CD-8E77-949D5CB05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8F58F3-5E91-47E5-AAD1-4F863D21E4EA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9F1C2C-0205-47CD-8E77-949D5CB05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8F58F3-5E91-47E5-AAD1-4F863D21E4EA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9F1C2C-0205-47CD-8E77-949D5CB05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8F58F3-5E91-47E5-AAD1-4F863D21E4EA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9F1C2C-0205-47CD-8E77-949D5CB05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8F58F3-5E91-47E5-AAD1-4F863D21E4EA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9F1C2C-0205-47CD-8E77-949D5CB05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8F58F3-5E91-47E5-AAD1-4F863D21E4EA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9F1C2C-0205-47CD-8E77-949D5CB05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8F58F3-5E91-47E5-AAD1-4F863D21E4EA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9F1C2C-0205-47CD-8E77-949D5CB059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88F58F3-5E91-47E5-AAD1-4F863D21E4EA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39F1C2C-0205-47CD-8E77-949D5CB05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44164" y="1000108"/>
            <a:ext cx="928694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5072066" y="642918"/>
            <a:ext cx="3429024" cy="521497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«В дни сомнений, в дни тягостных раздумий о судьбах моей родины,- ты один мне поддержка и опора, о великий, могучий, правдивый и свободный русский язык! Не будь </a:t>
            </a:r>
            <a:r>
              <a:rPr lang="ru-RU" sz="2000" dirty="0" err="1" smtClean="0"/>
              <a:t>тебя-как</a:t>
            </a:r>
            <a:r>
              <a:rPr lang="ru-RU" sz="2000" dirty="0" smtClean="0"/>
              <a:t> не впасть в отчаяние при виде всего, что совершается дома? – Но нельзя </a:t>
            </a:r>
            <a:r>
              <a:rPr lang="ru-RU" sz="2000" dirty="0" err="1" smtClean="0"/>
              <a:t>верить,чтобы</a:t>
            </a:r>
            <a:r>
              <a:rPr lang="ru-RU" sz="2000" dirty="0" smtClean="0"/>
              <a:t> такой язык не был дан великому народу!»</a:t>
            </a:r>
            <a:endParaRPr lang="ru-RU" sz="2000" dirty="0"/>
          </a:p>
        </p:txBody>
      </p:sp>
      <p:pic>
        <p:nvPicPr>
          <p:cNvPr id="5" name="Содержимое 4" descr="9a6f84550bc533460c69be74a9fc41f6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36556" y="930275"/>
            <a:ext cx="3476863" cy="4724400"/>
          </a:xfrm>
          <a:prstGeom prst="flowChartProcess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</TotalTime>
  <Words>59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Аспект</vt:lpstr>
      <vt:lpstr>Слайд 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6</cp:revision>
  <dcterms:created xsi:type="dcterms:W3CDTF">2013-01-26T15:40:47Z</dcterms:created>
  <dcterms:modified xsi:type="dcterms:W3CDTF">2013-01-26T19:05:29Z</dcterms:modified>
</cp:coreProperties>
</file>