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4" r:id="rId2"/>
    <p:sldId id="265" r:id="rId3"/>
    <p:sldId id="262" r:id="rId4"/>
    <p:sldId id="256" r:id="rId5"/>
    <p:sldId id="263" r:id="rId6"/>
    <p:sldId id="260" r:id="rId7"/>
    <p:sldId id="261" r:id="rId8"/>
    <p:sldId id="257" r:id="rId9"/>
    <p:sldId id="25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54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3F48D6-C40C-4089-B898-627BB89645F9}" type="datetimeFigureOut">
              <a:rPr lang="ru-RU" smtClean="0"/>
              <a:pPr/>
              <a:t>24.04.2015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26AB92-C8A2-4CEA-AA41-57F7FD7DCB8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6AB92-C8A2-4CEA-AA41-57F7FD7DCB8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972F-3EC3-464F-AAB7-726C7904E9F4}" type="datetimeFigureOut">
              <a:rPr lang="ru-RU" smtClean="0"/>
              <a:pPr/>
              <a:t>24.04.2015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C9EE7-D263-4DCC-8A76-D4A16DB16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972F-3EC3-464F-AAB7-726C7904E9F4}" type="datetimeFigureOut">
              <a:rPr lang="ru-RU" smtClean="0"/>
              <a:pPr/>
              <a:t>24.04.2015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C9EE7-D263-4DCC-8A76-D4A16DB16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972F-3EC3-464F-AAB7-726C7904E9F4}" type="datetimeFigureOut">
              <a:rPr lang="ru-RU" smtClean="0"/>
              <a:pPr/>
              <a:t>24.04.2015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C9EE7-D263-4DCC-8A76-D4A16DB16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972F-3EC3-464F-AAB7-726C7904E9F4}" type="datetimeFigureOut">
              <a:rPr lang="ru-RU" smtClean="0"/>
              <a:pPr/>
              <a:t>24.04.2015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C9EE7-D263-4DCC-8A76-D4A16DB16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972F-3EC3-464F-AAB7-726C7904E9F4}" type="datetimeFigureOut">
              <a:rPr lang="ru-RU" smtClean="0"/>
              <a:pPr/>
              <a:t>24.04.2015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C9EE7-D263-4DCC-8A76-D4A16DB16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972F-3EC3-464F-AAB7-726C7904E9F4}" type="datetimeFigureOut">
              <a:rPr lang="ru-RU" smtClean="0"/>
              <a:pPr/>
              <a:t>24.04.2015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C9EE7-D263-4DCC-8A76-D4A16DB16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972F-3EC3-464F-AAB7-726C7904E9F4}" type="datetimeFigureOut">
              <a:rPr lang="ru-RU" smtClean="0"/>
              <a:pPr/>
              <a:t>24.04.2015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C9EE7-D263-4DCC-8A76-D4A16DB16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972F-3EC3-464F-AAB7-726C7904E9F4}" type="datetimeFigureOut">
              <a:rPr lang="ru-RU" smtClean="0"/>
              <a:pPr/>
              <a:t>24.04.2015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C9EE7-D263-4DCC-8A76-D4A16DB16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972F-3EC3-464F-AAB7-726C7904E9F4}" type="datetimeFigureOut">
              <a:rPr lang="ru-RU" smtClean="0"/>
              <a:pPr/>
              <a:t>24.04.2015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C9EE7-D263-4DCC-8A76-D4A16DB16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972F-3EC3-464F-AAB7-726C7904E9F4}" type="datetimeFigureOut">
              <a:rPr lang="ru-RU" smtClean="0"/>
              <a:pPr/>
              <a:t>24.04.2015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C9EE7-D263-4DCC-8A76-D4A16DB16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972F-3EC3-464F-AAB7-726C7904E9F4}" type="datetimeFigureOut">
              <a:rPr lang="ru-RU" smtClean="0"/>
              <a:pPr/>
              <a:t>24.04.2015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C9EE7-D263-4DCC-8A76-D4A16DB16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4972F-3EC3-464F-AAB7-726C7904E9F4}" type="datetimeFigureOut">
              <a:rPr lang="ru-RU" smtClean="0"/>
              <a:pPr/>
              <a:t>24.04.2015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C9EE7-D263-4DCC-8A76-D4A16DB16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2979762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Черепаха понимает,                       </a:t>
            </a:r>
            <a:r>
              <a:rPr lang="ru-RU" sz="36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Что домой не опоздает.                 </a:t>
            </a:r>
            <a:r>
              <a:rPr lang="ru-RU" sz="36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При луне, как при свече,               </a:t>
            </a:r>
            <a:r>
              <a:rPr lang="ru-RU" sz="36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Подползает к букве ....   </a:t>
            </a:r>
            <a:r>
              <a:rPr lang="ru-RU" sz="3600" dirty="0" smtClean="0"/>
              <a:t>        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Irina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212976"/>
            <a:ext cx="6840760" cy="3168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230425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3968" y="1916832"/>
            <a:ext cx="4402832" cy="420933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</a:t>
            </a:r>
            <a:r>
              <a:rPr lang="ru-RU" sz="2800" dirty="0" smtClean="0"/>
              <a:t>Щуке </a:t>
            </a:r>
            <a:r>
              <a:rPr lang="ru-RU" sz="2800" dirty="0" smtClean="0"/>
              <a:t>в речке каждый день             </a:t>
            </a: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  </a:t>
            </a:r>
            <a:r>
              <a:rPr lang="ru-RU" sz="2800" dirty="0" smtClean="0"/>
              <a:t>Щеткой зубы чистить лень.</a:t>
            </a:r>
          </a:p>
          <a:p>
            <a:pPr algn="ctr">
              <a:buNone/>
            </a:pPr>
            <a:r>
              <a:rPr lang="ru-RU" sz="2800" dirty="0" smtClean="0"/>
              <a:t> </a:t>
            </a:r>
            <a:r>
              <a:rPr lang="ru-RU" sz="2800" dirty="0" smtClean="0"/>
              <a:t>  Позвала </a:t>
            </a:r>
            <a:r>
              <a:rPr lang="ru-RU" sz="2800" dirty="0" smtClean="0"/>
              <a:t>к себе леща </a:t>
            </a:r>
            <a:r>
              <a:rPr lang="ru-RU" sz="2800" dirty="0" smtClean="0"/>
              <a:t>-         </a:t>
            </a:r>
          </a:p>
          <a:p>
            <a:pPr algn="ctr">
              <a:buNone/>
            </a:pPr>
            <a:r>
              <a:rPr lang="ru-RU" sz="2800" dirty="0" smtClean="0"/>
              <a:t> </a:t>
            </a:r>
            <a:r>
              <a:rPr lang="ru-RU" sz="2800" dirty="0" smtClean="0"/>
              <a:t>  </a:t>
            </a:r>
            <a:r>
              <a:rPr lang="ru-RU" sz="2800" dirty="0" smtClean="0"/>
              <a:t>От леща осталась  ....  </a:t>
            </a:r>
          </a:p>
          <a:p>
            <a:pPr algn="ctr">
              <a:buNone/>
            </a:pPr>
            <a:r>
              <a:rPr lang="ru-RU" sz="2800" dirty="0" smtClean="0"/>
              <a:t> </a:t>
            </a:r>
          </a:p>
          <a:p>
            <a:pPr algn="ctr"/>
            <a:endParaRPr lang="ru-RU" dirty="0"/>
          </a:p>
        </p:txBody>
      </p:sp>
      <p:pic>
        <p:nvPicPr>
          <p:cNvPr id="1026" name="Picture 2" descr="C:\Users\Irina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908720"/>
            <a:ext cx="4032448" cy="4752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1872207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Произнеси слова и прислушайся к себе: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1944216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tx1"/>
                </a:solidFill>
              </a:rPr>
              <a:t>Часто, чуткий, честный, чисто</a:t>
            </a:r>
            <a:endParaRPr lang="ru-RU" sz="5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1872207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Произнеси  другие  слова и прислушайся к себе: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61048"/>
            <a:ext cx="6400800" cy="1224136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tx1"/>
                </a:solidFill>
              </a:rPr>
              <a:t>Щука, щепка, щит</a:t>
            </a:r>
            <a:endParaRPr lang="ru-RU" sz="5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Под ударением пиши: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err="1" smtClean="0"/>
              <a:t>ча</a:t>
            </a:r>
            <a:r>
              <a:rPr lang="ru-RU" dirty="0" smtClean="0"/>
              <a:t>, </a:t>
            </a:r>
            <a:r>
              <a:rPr lang="ru-RU" dirty="0" err="1" smtClean="0"/>
              <a:t>ща</a:t>
            </a:r>
            <a:r>
              <a:rPr lang="ru-RU" dirty="0" smtClean="0"/>
              <a:t> с буквой  </a:t>
            </a:r>
            <a:r>
              <a:rPr lang="ru-RU" dirty="0" smtClean="0">
                <a:solidFill>
                  <a:srgbClr val="FF0000"/>
                </a:solidFill>
              </a:rPr>
              <a:t>а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smtClean="0"/>
              <a:t>чу, </a:t>
            </a:r>
            <a:r>
              <a:rPr lang="ru-RU" dirty="0" err="1" smtClean="0"/>
              <a:t>щу</a:t>
            </a:r>
            <a:r>
              <a:rPr lang="ru-RU" dirty="0"/>
              <a:t> </a:t>
            </a:r>
            <a:r>
              <a:rPr lang="ru-RU" dirty="0" smtClean="0"/>
              <a:t>с буквой   </a:t>
            </a:r>
            <a:r>
              <a:rPr lang="ru-RU" dirty="0" smtClean="0">
                <a:solidFill>
                  <a:srgbClr val="FF0000"/>
                </a:solidFill>
              </a:rPr>
              <a:t>у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5085184"/>
            <a:ext cx="8406106" cy="1272774"/>
          </a:xfrm>
          <a:ln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28800" dirty="0" smtClean="0">
                <a:solidFill>
                  <a:srgbClr val="00B050"/>
                </a:solidFill>
              </a:rPr>
              <a:t> </a:t>
            </a:r>
            <a:r>
              <a:rPr lang="ru-RU" sz="24000" dirty="0" smtClean="0">
                <a:solidFill>
                  <a:srgbClr val="00B050"/>
                </a:solidFill>
              </a:rPr>
              <a:t>Ч</a:t>
            </a:r>
            <a:r>
              <a:rPr lang="ru-RU" sz="24000" dirty="0" smtClean="0">
                <a:solidFill>
                  <a:srgbClr val="FF0000"/>
                </a:solidFill>
              </a:rPr>
              <a:t>а</a:t>
            </a:r>
            <a:r>
              <a:rPr lang="ru-RU" sz="24000" dirty="0" smtClean="0">
                <a:solidFill>
                  <a:srgbClr val="00B050"/>
                </a:solidFill>
              </a:rPr>
              <a:t>щ</a:t>
            </a:r>
            <a:r>
              <a:rPr lang="ru-RU" sz="24000" dirty="0" smtClean="0">
                <a:solidFill>
                  <a:srgbClr val="FF0000"/>
                </a:solidFill>
              </a:rPr>
              <a:t>а</a:t>
            </a:r>
            <a:r>
              <a:rPr lang="ru-RU" sz="24000" dirty="0" smtClean="0">
                <a:solidFill>
                  <a:srgbClr val="00B050"/>
                </a:solidFill>
              </a:rPr>
              <a:t>,  </a:t>
            </a:r>
            <a:r>
              <a:rPr lang="ru-RU" sz="24000" dirty="0" err="1" smtClean="0">
                <a:solidFill>
                  <a:srgbClr val="00B050"/>
                </a:solidFill>
              </a:rPr>
              <a:t>ч</a:t>
            </a:r>
            <a:r>
              <a:rPr lang="ru-RU" sz="24000" dirty="0" err="1" smtClean="0">
                <a:solidFill>
                  <a:srgbClr val="FF0000"/>
                </a:solidFill>
              </a:rPr>
              <a:t>у</a:t>
            </a:r>
            <a:r>
              <a:rPr lang="ru-RU" sz="24000" dirty="0" err="1" smtClean="0">
                <a:solidFill>
                  <a:srgbClr val="00B050"/>
                </a:solidFill>
              </a:rPr>
              <a:t>до,щ</a:t>
            </a:r>
            <a:r>
              <a:rPr lang="ru-RU" sz="24000" dirty="0" err="1" smtClean="0">
                <a:solidFill>
                  <a:srgbClr val="FF0000"/>
                </a:solidFill>
              </a:rPr>
              <a:t>у</a:t>
            </a:r>
            <a:r>
              <a:rPr lang="ru-RU" sz="24000" dirty="0" err="1" smtClean="0">
                <a:solidFill>
                  <a:srgbClr val="00B050"/>
                </a:solidFill>
              </a:rPr>
              <a:t>ка,ч</a:t>
            </a:r>
            <a:r>
              <a:rPr lang="ru-RU" sz="24000" dirty="0" err="1" smtClean="0">
                <a:solidFill>
                  <a:srgbClr val="FF0000"/>
                </a:solidFill>
              </a:rPr>
              <a:t>а</a:t>
            </a:r>
            <a:r>
              <a:rPr lang="ru-RU" sz="24000" dirty="0" err="1" smtClean="0">
                <a:solidFill>
                  <a:srgbClr val="00B050"/>
                </a:solidFill>
              </a:rPr>
              <a:t>шка</a:t>
            </a:r>
            <a:r>
              <a:rPr lang="ru-RU" sz="24000" dirty="0" smtClean="0">
                <a:solidFill>
                  <a:srgbClr val="00B050"/>
                </a:solidFill>
              </a:rPr>
              <a:t>.</a:t>
            </a:r>
          </a:p>
          <a:p>
            <a:pPr>
              <a:buNone/>
            </a:pPr>
            <a:r>
              <a:rPr lang="ru-RU" sz="28800" b="1" u="sng" dirty="0" smtClean="0">
                <a:solidFill>
                  <a:srgbClr val="00B050"/>
                </a:solidFill>
              </a:rPr>
              <a:t> </a:t>
            </a:r>
            <a:endParaRPr lang="ru-RU" sz="28800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kniga3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3240" y="2564904"/>
            <a:ext cx="2159000" cy="17281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ru-RU" dirty="0" err="1" smtClean="0"/>
              <a:t>чАепитие</a:t>
            </a:r>
            <a:r>
              <a:rPr lang="ru-RU" dirty="0" smtClean="0"/>
              <a:t>?      </a:t>
            </a:r>
            <a:r>
              <a:rPr lang="ru-RU" dirty="0" err="1" smtClean="0"/>
              <a:t>чИепитие</a:t>
            </a:r>
            <a:r>
              <a:rPr lang="ru-RU" dirty="0" smtClean="0"/>
              <a:t>?         </a:t>
            </a:r>
            <a:r>
              <a:rPr lang="ru-RU" dirty="0" err="1" smtClean="0"/>
              <a:t>чЕепитие</a:t>
            </a:r>
            <a:r>
              <a:rPr lang="ru-RU" dirty="0" smtClean="0"/>
              <a:t>?</a:t>
            </a:r>
          </a:p>
          <a:p>
            <a:endParaRPr lang="ru-RU" dirty="0"/>
          </a:p>
          <a:p>
            <a:r>
              <a:rPr lang="ru-RU" dirty="0" smtClean="0"/>
              <a:t> </a:t>
            </a:r>
            <a:r>
              <a:rPr lang="ru-RU" dirty="0" err="1" smtClean="0"/>
              <a:t>чАсовой</a:t>
            </a:r>
            <a:r>
              <a:rPr lang="ru-RU" dirty="0" smtClean="0"/>
              <a:t>?         </a:t>
            </a:r>
            <a:r>
              <a:rPr lang="ru-RU" dirty="0" err="1" smtClean="0"/>
              <a:t>чИсовой</a:t>
            </a:r>
            <a:r>
              <a:rPr lang="ru-RU" dirty="0" smtClean="0"/>
              <a:t>?            </a:t>
            </a:r>
            <a:r>
              <a:rPr lang="ru-RU" dirty="0" err="1" smtClean="0"/>
              <a:t>чЕсовой</a:t>
            </a:r>
            <a:r>
              <a:rPr lang="ru-RU" dirty="0" smtClean="0"/>
              <a:t>?</a:t>
            </a:r>
          </a:p>
          <a:p>
            <a:endParaRPr lang="ru-RU" dirty="0"/>
          </a:p>
          <a:p>
            <a:r>
              <a:rPr lang="ru-RU" dirty="0" err="1" smtClean="0"/>
              <a:t>чАстица</a:t>
            </a:r>
            <a:r>
              <a:rPr lang="ru-RU" dirty="0" smtClean="0"/>
              <a:t>?          </a:t>
            </a:r>
            <a:r>
              <a:rPr lang="ru-RU" dirty="0" err="1" smtClean="0"/>
              <a:t>чИстица</a:t>
            </a:r>
            <a:r>
              <a:rPr lang="ru-RU" dirty="0" smtClean="0"/>
              <a:t>?             </a:t>
            </a:r>
            <a:r>
              <a:rPr lang="ru-RU" dirty="0" err="1" smtClean="0"/>
              <a:t>чЕстица</a:t>
            </a:r>
            <a:r>
              <a:rPr lang="ru-RU" dirty="0" smtClean="0"/>
              <a:t>?</a:t>
            </a:r>
          </a:p>
          <a:p>
            <a:endParaRPr lang="ru-RU" dirty="0"/>
          </a:p>
          <a:p>
            <a:pPr>
              <a:buNone/>
            </a:pPr>
            <a:r>
              <a:rPr lang="ru-RU" dirty="0" smtClean="0"/>
              <a:t>         </a:t>
            </a:r>
          </a:p>
          <a:p>
            <a:pPr>
              <a:buNone/>
            </a:pPr>
            <a:r>
              <a:rPr lang="ru-RU" dirty="0" smtClean="0"/>
              <a:t>Но если звук под ударением – мы знаем, как писать:    </a:t>
            </a:r>
            <a:r>
              <a:rPr lang="ru-RU" b="1" dirty="0" err="1" smtClean="0"/>
              <a:t>ч</a:t>
            </a:r>
            <a:r>
              <a:rPr lang="ru-RU" b="1" dirty="0" err="1" smtClean="0">
                <a:solidFill>
                  <a:srgbClr val="FF0000"/>
                </a:solidFill>
              </a:rPr>
              <a:t>А</a:t>
            </a:r>
            <a:r>
              <a:rPr lang="ru-RU" b="1" dirty="0" err="1" smtClean="0"/>
              <a:t>й</a:t>
            </a:r>
            <a:r>
              <a:rPr lang="ru-RU" b="1" dirty="0" smtClean="0"/>
              <a:t>,   </a:t>
            </a:r>
            <a:r>
              <a:rPr lang="ru-RU" b="1" dirty="0" err="1" smtClean="0"/>
              <a:t>ч</a:t>
            </a:r>
            <a:r>
              <a:rPr lang="ru-RU" b="1" dirty="0" err="1" smtClean="0">
                <a:solidFill>
                  <a:srgbClr val="FF0000"/>
                </a:solidFill>
              </a:rPr>
              <a:t>А</a:t>
            </a:r>
            <a:r>
              <a:rPr lang="ru-RU" b="1" dirty="0" err="1" smtClean="0"/>
              <a:t>с</a:t>
            </a:r>
            <a:r>
              <a:rPr lang="ru-RU" b="1" dirty="0" smtClean="0"/>
              <a:t>,   </a:t>
            </a:r>
            <a:r>
              <a:rPr lang="ru-RU" b="1" dirty="0" err="1" smtClean="0"/>
              <a:t>ч</a:t>
            </a:r>
            <a:r>
              <a:rPr lang="ru-RU" b="1" dirty="0" err="1" smtClean="0">
                <a:solidFill>
                  <a:srgbClr val="FF0000"/>
                </a:solidFill>
              </a:rPr>
              <a:t>А</a:t>
            </a:r>
            <a:r>
              <a:rPr lang="ru-RU" b="1" dirty="0" err="1" smtClean="0"/>
              <a:t>сть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Documents and Settings\Admin\Рабочий стол\ча-ща\вол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714375"/>
            <a:ext cx="2714625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 descr="C:\Documents and Settings\Admin\Рабочий стол\ча-ща\заяц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50" y="857250"/>
            <a:ext cx="2786063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 descr="C:\Documents and Settings\Admin\Рабочий стол\ча-ща\сорока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00375" y="2786063"/>
            <a:ext cx="25717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 descr="C:\Documents and Settings\Admin\Рабочий стол\ча-ща\галка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50" y="4643438"/>
            <a:ext cx="2500313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6" descr="C:\Documents and Settings\Admin\Рабочий стол\ча-ща\белка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5000" y="4221089"/>
            <a:ext cx="3175000" cy="23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Picture 2" descr="D:\Школьные файлы\ВСЕ  ДЛЯ  ОФОРМЛЕНИЯ\ШАБЛОНЫ  К ПРЕЗЕНТАЦИЯМ\сказ.фоны\0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lum bright="20000" contrast="40000"/>
          </a:blip>
          <a:srcRect/>
          <a:stretch>
            <a:fillRect/>
          </a:stretch>
        </p:blipFill>
        <p:spPr bwMode="auto">
          <a:xfrm>
            <a:off x="-214346" y="0"/>
            <a:ext cx="935834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0" y="142852"/>
            <a:ext cx="878684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en-US" sz="5400" dirty="0" smtClean="0"/>
              <a:t>        </a:t>
            </a:r>
            <a:r>
              <a:rPr lang="ru-RU" sz="5400" dirty="0" smtClean="0"/>
              <a:t>Дети пошли в </a:t>
            </a:r>
            <a:r>
              <a:rPr lang="ru-RU" sz="5400" dirty="0" err="1" smtClean="0"/>
              <a:t>рощю</a:t>
            </a:r>
            <a:r>
              <a:rPr lang="en-US" sz="5400" dirty="0" smtClean="0"/>
              <a:t> </a:t>
            </a:r>
            <a:r>
              <a:rPr lang="ru-RU" sz="5400" dirty="0" smtClean="0"/>
              <a:t>.</a:t>
            </a:r>
          </a:p>
          <a:p>
            <a:endParaRPr lang="ru-RU" sz="4000" dirty="0"/>
          </a:p>
          <a:p>
            <a:endParaRPr lang="ru-RU" sz="4000" dirty="0" smtClean="0"/>
          </a:p>
          <a:p>
            <a:endParaRPr lang="ru-RU" sz="4000" dirty="0" smtClean="0"/>
          </a:p>
          <a:p>
            <a:r>
              <a:rPr lang="ru-RU" sz="4800" dirty="0" smtClean="0"/>
              <a:t>Маша на полянке собирает        щ </a:t>
            </a:r>
            <a:r>
              <a:rPr lang="ru-RU" sz="4800" dirty="0" err="1" smtClean="0"/>
              <a:t>явель</a:t>
            </a:r>
            <a:r>
              <a:rPr lang="ru-RU" sz="4800" dirty="0" smtClean="0"/>
              <a:t>. Миша и  катя </a:t>
            </a:r>
            <a:r>
              <a:rPr lang="ru-RU" sz="4800" dirty="0" err="1" smtClean="0"/>
              <a:t>ищ</a:t>
            </a:r>
            <a:r>
              <a:rPr lang="ru-RU" sz="4800" dirty="0" smtClean="0"/>
              <a:t> ю т </a:t>
            </a:r>
            <a:r>
              <a:rPr lang="en-US" sz="4800" dirty="0" smtClean="0"/>
              <a:t>      </a:t>
            </a:r>
            <a:r>
              <a:rPr lang="ru-RU" sz="4800" dirty="0" smtClean="0"/>
              <a:t>грибы. Под кустом </a:t>
            </a:r>
            <a:r>
              <a:rPr lang="ru-RU" sz="4800" dirty="0" err="1" smtClean="0"/>
              <a:t>ш</a:t>
            </a:r>
            <a:r>
              <a:rPr lang="ru-RU" sz="4800" dirty="0" smtClean="0"/>
              <a:t> </a:t>
            </a:r>
            <a:r>
              <a:rPr lang="ru-RU" sz="4800" dirty="0" err="1" smtClean="0"/>
              <a:t>ыповника</a:t>
            </a:r>
            <a:r>
              <a:rPr lang="ru-RU" sz="4800" dirty="0" smtClean="0"/>
              <a:t>  дети нашли ёж </a:t>
            </a:r>
            <a:r>
              <a:rPr lang="ru-RU" sz="4800" dirty="0" err="1" smtClean="0"/>
              <a:t>ыка</a:t>
            </a:r>
            <a:r>
              <a:rPr lang="ru-RU" sz="4800" dirty="0" smtClean="0"/>
              <a:t>.</a:t>
            </a:r>
            <a:endParaRPr lang="ru-RU" sz="4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4000504"/>
            <a:ext cx="357190" cy="628648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rgbClr val="FF0000"/>
                </a:solidFill>
              </a:rPr>
              <a:t>а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65136" y="3883540"/>
            <a:ext cx="428628" cy="628648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rgbClr val="FF0000"/>
                </a:solidFill>
              </a:rPr>
              <a:t>К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88874" y="476672"/>
            <a:ext cx="571504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rgbClr val="FF0000"/>
                </a:solidFill>
              </a:rPr>
              <a:t>у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58016" y="3857628"/>
            <a:ext cx="557210" cy="628648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rgbClr val="FF0000"/>
                </a:solidFill>
              </a:rPr>
              <a:t>у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71934" y="5429264"/>
            <a:ext cx="428628" cy="55721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rgbClr val="FF0000"/>
                </a:solidFill>
              </a:rPr>
              <a:t>и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500694" y="4643446"/>
            <a:ext cx="500066" cy="628648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rgbClr val="FF0000"/>
                </a:solidFill>
              </a:rPr>
              <a:t>и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32656"/>
            <a:ext cx="8006958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987824" y="1196752"/>
            <a:ext cx="280831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987824" y="2747792"/>
            <a:ext cx="97210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131840" y="4293096"/>
            <a:ext cx="126014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94675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140</Words>
  <Application>Microsoft Office PowerPoint</Application>
  <PresentationFormat>Экран (4:3)</PresentationFormat>
  <Paragraphs>39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Черепаха понимает,                         Что домой не опоздает.                   При луне, как при свече,                 Подползает к букве ....             </vt:lpstr>
      <vt:lpstr>Слайд 2</vt:lpstr>
      <vt:lpstr>Произнеси слова и прислушайся к себе:</vt:lpstr>
      <vt:lpstr>Произнеси  другие  слова и прислушайся к себе:</vt:lpstr>
      <vt:lpstr> Под ударением пиши:  ча, ща с буквой  а, чу, щу с буквой   у.</vt:lpstr>
      <vt:lpstr> </vt:lpstr>
      <vt:lpstr>Слайд 7</vt:lpstr>
      <vt:lpstr>Слайд 8</vt:lpstr>
      <vt:lpstr>Слайд 9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Произнеси слова и прислушайся к себе:</dc:title>
  <dc:creator>Irina Faber</dc:creator>
  <cp:lastModifiedBy>Irina Faber</cp:lastModifiedBy>
  <cp:revision>9</cp:revision>
  <dcterms:created xsi:type="dcterms:W3CDTF">2015-04-22T21:26:12Z</dcterms:created>
  <dcterms:modified xsi:type="dcterms:W3CDTF">2015-04-24T20:22:40Z</dcterms:modified>
</cp:coreProperties>
</file>